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4" r:id="rId2"/>
    <p:sldId id="345" r:id="rId3"/>
    <p:sldId id="34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7C4679-FCB8-885B-542D-B302B0D1BAC7}" name="Chandler, Charlotte" initials="CC" userId="S::cchandler@segalco.com::954d1549-23bb-42c4-af51-5c5ad7c929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73"/>
    <a:srgbClr val="800000"/>
    <a:srgbClr val="F5F5F5"/>
    <a:srgbClr val="D8D8D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1E226-7CE0-4031-A153-F243966B633C}" v="2" dt="2025-09-30T18:13:52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2"/>
    <p:restoredTop sz="94660"/>
  </p:normalViewPr>
  <p:slideViewPr>
    <p:cSldViewPr snapToGrid="0">
      <p:cViewPr varScale="1">
        <p:scale>
          <a:sx n="76" d="100"/>
          <a:sy n="76" d="100"/>
        </p:scale>
        <p:origin x="7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ECE51-91B6-4C44-8F24-EDB0F0B15F48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A769C-97AF-4BC6-A6CF-A4511F11A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5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A769C-97AF-4BC6-A6CF-A4511F11AF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4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0CC88AA-B783-DBA3-E72A-55BA9B3449AB}"/>
              </a:ext>
            </a:extLst>
          </p:cNvPr>
          <p:cNvGrpSpPr/>
          <p:nvPr userDrawn="1"/>
        </p:nvGrpSpPr>
        <p:grpSpPr>
          <a:xfrm>
            <a:off x="-158400" y="0"/>
            <a:ext cx="12369601" cy="6858000"/>
            <a:chOff x="-158400" y="0"/>
            <a:chExt cx="12369601" cy="6858000"/>
          </a:xfrm>
        </p:grpSpPr>
        <p:pic>
          <p:nvPicPr>
            <p:cNvPr id="8" name="Picture 7" descr="A person standing with her arms crossed&#10;&#10;AI-generated content may be incorrect.">
              <a:extLst>
                <a:ext uri="{FF2B5EF4-FFF2-40B4-BE49-F238E27FC236}">
                  <a16:creationId xmlns:a16="http://schemas.microsoft.com/office/drawing/2014/main" id="{022385BE-9B23-F77C-D194-F2779DA5C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7601" y="0"/>
              <a:ext cx="11253600" cy="68580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8B4461-0510-3366-3E9B-2FBA61D1BAF8}"/>
                </a:ext>
              </a:extLst>
            </p:cNvPr>
            <p:cNvGrpSpPr/>
            <p:nvPr/>
          </p:nvGrpSpPr>
          <p:grpSpPr>
            <a:xfrm>
              <a:off x="-158400" y="0"/>
              <a:ext cx="1195200" cy="6858000"/>
              <a:chOff x="-158400" y="0"/>
              <a:chExt cx="1195200" cy="6858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AC66C7-9DED-A6E1-839F-89A03BF04D69}"/>
                  </a:ext>
                </a:extLst>
              </p:cNvPr>
              <p:cNvSpPr/>
              <p:nvPr/>
            </p:nvSpPr>
            <p:spPr>
              <a:xfrm>
                <a:off x="513404" y="0"/>
                <a:ext cx="523396" cy="6858000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253B54-3A8C-BCE7-049D-AF4D6693A289}"/>
                  </a:ext>
                </a:extLst>
              </p:cNvPr>
              <p:cNvSpPr/>
              <p:nvPr/>
            </p:nvSpPr>
            <p:spPr>
              <a:xfrm>
                <a:off x="-158400" y="0"/>
                <a:ext cx="693404" cy="6858000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61D9F3-382A-6427-EE65-BA976B20D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651" y="2981510"/>
            <a:ext cx="4479561" cy="153568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D6147-5DE3-0E9A-A79D-05FCB23CE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651" y="4594324"/>
            <a:ext cx="4479561" cy="1026987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73737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FFA7D4-4E1C-EB6D-C283-2B1DD37C84AE}"/>
              </a:ext>
            </a:extLst>
          </p:cNvPr>
          <p:cNvGrpSpPr/>
          <p:nvPr userDrawn="1"/>
        </p:nvGrpSpPr>
        <p:grpSpPr>
          <a:xfrm>
            <a:off x="849599" y="6159992"/>
            <a:ext cx="3096001" cy="620881"/>
            <a:chOff x="65884" y="5751454"/>
            <a:chExt cx="3459993" cy="693877"/>
          </a:xfrm>
        </p:grpSpPr>
        <p:pic>
          <p:nvPicPr>
            <p:cNvPr id="14" name="Picture 13" descr="A blue letter on a black background&#10;&#10;AI-generated content may be incorrect.">
              <a:extLst>
                <a:ext uri="{FF2B5EF4-FFF2-40B4-BE49-F238E27FC236}">
                  <a16:creationId xmlns:a16="http://schemas.microsoft.com/office/drawing/2014/main" id="{D4306608-4718-426C-21D8-02B795471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9319" y="5915560"/>
              <a:ext cx="1386558" cy="365663"/>
            </a:xfrm>
            <a:prstGeom prst="rect">
              <a:avLst/>
            </a:prstGeom>
          </p:spPr>
        </p:pic>
        <p:pic>
          <p:nvPicPr>
            <p:cNvPr id="15" name="Picture 14" descr="A black background with red text&#10;&#10;AI-generated content may be incorrect.">
              <a:extLst>
                <a:ext uri="{FF2B5EF4-FFF2-40B4-BE49-F238E27FC236}">
                  <a16:creationId xmlns:a16="http://schemas.microsoft.com/office/drawing/2014/main" id="{4DA69735-7C00-589B-3B7E-39094C634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4" y="5751454"/>
              <a:ext cx="1999516" cy="693877"/>
            </a:xfrm>
            <a:prstGeom prst="rect">
              <a:avLst/>
            </a:prstGeom>
          </p:spPr>
        </p:pic>
      </p:grpSp>
      <p:pic>
        <p:nvPicPr>
          <p:cNvPr id="16" name="Picture 15" descr="A black and red sign with a red and grey letter&#10;&#10;AI-generated content may be incorrect.">
            <a:extLst>
              <a:ext uri="{FF2B5EF4-FFF2-40B4-BE49-F238E27FC236}">
                <a16:creationId xmlns:a16="http://schemas.microsoft.com/office/drawing/2014/main" id="{2B670AF1-799D-297F-6CEA-446CCE0E95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99" y="1093734"/>
            <a:ext cx="4253240" cy="17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87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A9B3A8-D27E-D8CB-C6FE-19F919BA6B70}"/>
              </a:ext>
            </a:extLst>
          </p:cNvPr>
          <p:cNvSpPr/>
          <p:nvPr userDrawn="1"/>
        </p:nvSpPr>
        <p:spPr>
          <a:xfrm>
            <a:off x="0" y="6492874"/>
            <a:ext cx="12191999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19919-3C25-00EE-A8EC-EA7E5F265CA2}"/>
              </a:ext>
            </a:extLst>
          </p:cNvPr>
          <p:cNvSpPr txBox="1"/>
          <p:nvPr userDrawn="1"/>
        </p:nvSpPr>
        <p:spPr>
          <a:xfrm>
            <a:off x="215655" y="6540718"/>
            <a:ext cx="655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HR Next  </a:t>
            </a:r>
            <a:r>
              <a:rPr lang="en-US" sz="900" b="0" i="0" u="none" strike="noStrike" kern="12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REIMAGINING HUMAN RESOURCES TOGETHER</a:t>
            </a:r>
            <a:endParaRPr lang="en-US" sz="800" b="0" i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7CD742-70B5-A3CE-888C-84123E78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145" y="6538670"/>
            <a:ext cx="2633154" cy="31728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C3AE398-F963-2A49-82B2-4A4BDAF14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7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874C-50B4-9F78-B3A8-9ECF36BD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FA281-AD48-23A5-D7B2-7B6712F2F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685800" indent="-228600">
              <a:buFont typeface="Helvetica" panose="020B0604020202020204" pitchFamily="34" charset="0"/>
              <a:buChar char="–"/>
              <a:defRPr>
                <a:solidFill>
                  <a:srgbClr val="73737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737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73737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Ø"/>
              <a:defRPr>
                <a:solidFill>
                  <a:srgbClr val="73737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B7ED0B-18CC-D8C8-7C5B-6B37A6139C24}"/>
              </a:ext>
            </a:extLst>
          </p:cNvPr>
          <p:cNvSpPr/>
          <p:nvPr userDrawn="1"/>
        </p:nvSpPr>
        <p:spPr>
          <a:xfrm>
            <a:off x="0" y="6492874"/>
            <a:ext cx="12191999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BE7E0-7C63-3B39-0ABE-B0A35B73B453}"/>
              </a:ext>
            </a:extLst>
          </p:cNvPr>
          <p:cNvSpPr txBox="1"/>
          <p:nvPr userDrawn="1"/>
        </p:nvSpPr>
        <p:spPr>
          <a:xfrm>
            <a:off x="215655" y="6540718"/>
            <a:ext cx="655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HR Next  </a:t>
            </a:r>
            <a:r>
              <a:rPr lang="en-US" sz="900" b="0" i="0" u="none" strike="noStrike" kern="12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REIMAGINING HUMAN RESOURCES TOGETHER</a:t>
            </a:r>
            <a:endParaRPr lang="en-US" sz="800" b="0" i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17837A-D903-5179-9819-8D852E1C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145" y="6538670"/>
            <a:ext cx="2633154" cy="31728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C3AE398-F963-2A49-82B2-4A4BDAF14BB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0DD3BC-3B09-F604-3514-DDAAC01CD293}"/>
              </a:ext>
            </a:extLst>
          </p:cNvPr>
          <p:cNvGrpSpPr/>
          <p:nvPr userDrawn="1"/>
        </p:nvGrpSpPr>
        <p:grpSpPr>
          <a:xfrm>
            <a:off x="8704799" y="5871992"/>
            <a:ext cx="3096001" cy="620881"/>
            <a:chOff x="65884" y="5751454"/>
            <a:chExt cx="3459993" cy="693877"/>
          </a:xfrm>
        </p:grpSpPr>
        <p:pic>
          <p:nvPicPr>
            <p:cNvPr id="25" name="Picture 24" descr="A blue letter on a black background&#10;&#10;AI-generated content may be incorrect.">
              <a:extLst>
                <a:ext uri="{FF2B5EF4-FFF2-40B4-BE49-F238E27FC236}">
                  <a16:creationId xmlns:a16="http://schemas.microsoft.com/office/drawing/2014/main" id="{8A7CCDFF-1228-073C-CCE9-C1EA7DCBE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9319" y="5915560"/>
              <a:ext cx="1386558" cy="365663"/>
            </a:xfrm>
            <a:prstGeom prst="rect">
              <a:avLst/>
            </a:prstGeom>
          </p:spPr>
        </p:pic>
        <p:pic>
          <p:nvPicPr>
            <p:cNvPr id="26" name="Picture 25" descr="A black background with red text&#10;&#10;AI-generated content may be incorrect.">
              <a:extLst>
                <a:ext uri="{FF2B5EF4-FFF2-40B4-BE49-F238E27FC236}">
                  <a16:creationId xmlns:a16="http://schemas.microsoft.com/office/drawing/2014/main" id="{C3542BD7-B106-E2EB-834A-889E0D093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4" y="5751454"/>
              <a:ext cx="1999516" cy="693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764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874C-50B4-9F78-B3A8-9ECF36BD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FA281-AD48-23A5-D7B2-7B6712F2F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685800" indent="-228600">
              <a:buFont typeface="Helvetica" panose="020B0604020202020204" pitchFamily="34" charset="0"/>
              <a:buChar char="–"/>
              <a:defRPr>
                <a:solidFill>
                  <a:srgbClr val="73737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737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73737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Ø"/>
              <a:defRPr>
                <a:solidFill>
                  <a:srgbClr val="73737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B7ED0B-18CC-D8C8-7C5B-6B37A6139C24}"/>
              </a:ext>
            </a:extLst>
          </p:cNvPr>
          <p:cNvSpPr/>
          <p:nvPr userDrawn="1"/>
        </p:nvSpPr>
        <p:spPr>
          <a:xfrm>
            <a:off x="0" y="6492874"/>
            <a:ext cx="12191999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BE7E0-7C63-3B39-0ABE-B0A35B73B453}"/>
              </a:ext>
            </a:extLst>
          </p:cNvPr>
          <p:cNvSpPr txBox="1"/>
          <p:nvPr userDrawn="1"/>
        </p:nvSpPr>
        <p:spPr>
          <a:xfrm>
            <a:off x="215655" y="6540718"/>
            <a:ext cx="655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HR Next  </a:t>
            </a:r>
            <a:r>
              <a:rPr lang="en-US" sz="900" b="0" i="0" u="none" strike="noStrike" kern="12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REIMAGINING HUMAN RESOURCES TOGETHER</a:t>
            </a:r>
            <a:endParaRPr lang="en-US" sz="800" b="0" i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 descr="A red line on a black background&#10;&#10;AI-generated content may be incorrect.">
            <a:extLst>
              <a:ext uri="{FF2B5EF4-FFF2-40B4-BE49-F238E27FC236}">
                <a16:creationId xmlns:a16="http://schemas.microsoft.com/office/drawing/2014/main" id="{D4FFD087-531C-4254-3181-E2C2FA4DCB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922757" cy="390271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9DE03C-FFB2-54D4-01F6-1FC8963E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145" y="6538670"/>
            <a:ext cx="2633154" cy="31728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C3AE398-F963-2A49-82B2-4A4BDAF14BB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05E619-A8D9-7863-2C2A-637D39F549DF}"/>
              </a:ext>
            </a:extLst>
          </p:cNvPr>
          <p:cNvGrpSpPr/>
          <p:nvPr userDrawn="1"/>
        </p:nvGrpSpPr>
        <p:grpSpPr>
          <a:xfrm>
            <a:off x="8704799" y="5871992"/>
            <a:ext cx="3096001" cy="620881"/>
            <a:chOff x="65884" y="5751454"/>
            <a:chExt cx="3459993" cy="693877"/>
          </a:xfrm>
        </p:grpSpPr>
        <p:pic>
          <p:nvPicPr>
            <p:cNvPr id="11" name="Picture 10" descr="A blue letter on a black background&#10;&#10;AI-generated content may be incorrect.">
              <a:extLst>
                <a:ext uri="{FF2B5EF4-FFF2-40B4-BE49-F238E27FC236}">
                  <a16:creationId xmlns:a16="http://schemas.microsoft.com/office/drawing/2014/main" id="{76452E65-8339-88BA-598D-42AC5623C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9319" y="5915560"/>
              <a:ext cx="1386558" cy="365663"/>
            </a:xfrm>
            <a:prstGeom prst="rect">
              <a:avLst/>
            </a:prstGeom>
          </p:spPr>
        </p:pic>
        <p:pic>
          <p:nvPicPr>
            <p:cNvPr id="12" name="Picture 11" descr="A black background with red text&#10;&#10;AI-generated content may be incorrect.">
              <a:extLst>
                <a:ext uri="{FF2B5EF4-FFF2-40B4-BE49-F238E27FC236}">
                  <a16:creationId xmlns:a16="http://schemas.microsoft.com/office/drawing/2014/main" id="{A821FC97-80E2-D228-F5B0-B6BBF6BF4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4" y="5751454"/>
              <a:ext cx="1999516" cy="693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8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874C-50B4-9F78-B3A8-9ECF36BD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FA281-AD48-23A5-D7B2-7B6712F2F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685800" indent="-228600">
              <a:buFont typeface="Helvetica" panose="020B0604020202020204" pitchFamily="34" charset="0"/>
              <a:buChar char="–"/>
              <a:defRPr>
                <a:solidFill>
                  <a:srgbClr val="73737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737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73737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Ø"/>
              <a:defRPr>
                <a:solidFill>
                  <a:srgbClr val="73737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B7ED0B-18CC-D8C8-7C5B-6B37A6139C24}"/>
              </a:ext>
            </a:extLst>
          </p:cNvPr>
          <p:cNvSpPr/>
          <p:nvPr userDrawn="1"/>
        </p:nvSpPr>
        <p:spPr>
          <a:xfrm>
            <a:off x="0" y="6492874"/>
            <a:ext cx="12191999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BE7E0-7C63-3B39-0ABE-B0A35B73B453}"/>
              </a:ext>
            </a:extLst>
          </p:cNvPr>
          <p:cNvSpPr txBox="1"/>
          <p:nvPr userDrawn="1"/>
        </p:nvSpPr>
        <p:spPr>
          <a:xfrm>
            <a:off x="215655" y="6540718"/>
            <a:ext cx="655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HR Next  </a:t>
            </a:r>
            <a:r>
              <a:rPr lang="en-US" sz="900" b="0" i="0" u="none" strike="noStrike" kern="12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REIMAGINING HUMAN RESOURCES TOGETHER</a:t>
            </a:r>
            <a:endParaRPr lang="en-US" sz="800" b="0" i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 descr="A red line on a black background&#10;&#10;AI-generated content may be incorrect.">
            <a:extLst>
              <a:ext uri="{FF2B5EF4-FFF2-40B4-BE49-F238E27FC236}">
                <a16:creationId xmlns:a16="http://schemas.microsoft.com/office/drawing/2014/main" id="{D4FFD087-531C-4254-3181-E2C2FA4DCB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922757" cy="390271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9DE03C-FFB2-54D4-01F6-1FC8963E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145" y="6538670"/>
            <a:ext cx="2633154" cy="31728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C3AE398-F963-2A49-82B2-4A4BDAF14BB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0F15FE-7406-FF3B-9FE8-E2EB17CD21E7}"/>
              </a:ext>
            </a:extLst>
          </p:cNvPr>
          <p:cNvGrpSpPr/>
          <p:nvPr userDrawn="1"/>
        </p:nvGrpSpPr>
        <p:grpSpPr>
          <a:xfrm>
            <a:off x="8704799" y="5871992"/>
            <a:ext cx="3096001" cy="620881"/>
            <a:chOff x="65884" y="5751454"/>
            <a:chExt cx="3459993" cy="693877"/>
          </a:xfrm>
        </p:grpSpPr>
        <p:pic>
          <p:nvPicPr>
            <p:cNvPr id="6" name="Picture 5" descr="A blue letter on a black background&#10;&#10;AI-generated content may be incorrect.">
              <a:extLst>
                <a:ext uri="{FF2B5EF4-FFF2-40B4-BE49-F238E27FC236}">
                  <a16:creationId xmlns:a16="http://schemas.microsoft.com/office/drawing/2014/main" id="{0498ADBD-109D-CDDA-2259-B4868E943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9319" y="5915560"/>
              <a:ext cx="1386558" cy="365663"/>
            </a:xfrm>
            <a:prstGeom prst="rect">
              <a:avLst/>
            </a:prstGeom>
          </p:spPr>
        </p:pic>
        <p:pic>
          <p:nvPicPr>
            <p:cNvPr id="10" name="Picture 9" descr="A black background with red text&#10;&#10;AI-generated content may be incorrect.">
              <a:extLst>
                <a:ext uri="{FF2B5EF4-FFF2-40B4-BE49-F238E27FC236}">
                  <a16:creationId xmlns:a16="http://schemas.microsoft.com/office/drawing/2014/main" id="{053BB0C7-387D-F640-E826-5A7918D7C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4" y="5751454"/>
              <a:ext cx="1999516" cy="693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36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0C85-DA78-5C01-027F-97F33D3D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527149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CAC01-1B63-6615-F045-B74A9AF74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527149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3BD0A-8721-A15F-C4DC-4F206AF57A87}"/>
              </a:ext>
            </a:extLst>
          </p:cNvPr>
          <p:cNvSpPr/>
          <p:nvPr userDrawn="1"/>
        </p:nvSpPr>
        <p:spPr>
          <a:xfrm>
            <a:off x="0" y="6492874"/>
            <a:ext cx="12191999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9762E-2673-79E5-975F-7290A898B5BF}"/>
              </a:ext>
            </a:extLst>
          </p:cNvPr>
          <p:cNvSpPr txBox="1"/>
          <p:nvPr userDrawn="1"/>
        </p:nvSpPr>
        <p:spPr>
          <a:xfrm>
            <a:off x="215655" y="6540718"/>
            <a:ext cx="655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HR Next  </a:t>
            </a:r>
            <a:r>
              <a:rPr lang="en-US" sz="900" b="0" i="0" u="none" strike="noStrike" kern="12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REIMAGINING HUMAN RESOURCES TOGETHER</a:t>
            </a:r>
            <a:endParaRPr lang="en-US" sz="800" b="0" i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 descr="A building with trees around it&#10;&#10;AI-generated content may be incorrect.">
            <a:extLst>
              <a:ext uri="{FF2B5EF4-FFF2-40B4-BE49-F238E27FC236}">
                <a16:creationId xmlns:a16="http://schemas.microsoft.com/office/drawing/2014/main" id="{63638DC2-9B7F-DC1F-9A15-F3867B389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4472" y="3384651"/>
            <a:ext cx="3280262" cy="2466363"/>
          </a:xfrm>
          <a:custGeom>
            <a:avLst/>
            <a:gdLst>
              <a:gd name="connsiteX0" fmla="*/ 616591 w 3280262"/>
              <a:gd name="connsiteY0" fmla="*/ 0 h 2466363"/>
              <a:gd name="connsiteX1" fmla="*/ 3280262 w 3280262"/>
              <a:gd name="connsiteY1" fmla="*/ 0 h 2466363"/>
              <a:gd name="connsiteX2" fmla="*/ 2663671 w 3280262"/>
              <a:gd name="connsiteY2" fmla="*/ 2466363 h 2466363"/>
              <a:gd name="connsiteX3" fmla="*/ 0 w 3280262"/>
              <a:gd name="connsiteY3" fmla="*/ 2466363 h 246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0262" h="2466363">
                <a:moveTo>
                  <a:pt x="616591" y="0"/>
                </a:moveTo>
                <a:lnTo>
                  <a:pt x="3280262" y="0"/>
                </a:lnTo>
                <a:lnTo>
                  <a:pt x="2663671" y="2466363"/>
                </a:lnTo>
                <a:lnTo>
                  <a:pt x="0" y="2466363"/>
                </a:lnTo>
                <a:close/>
              </a:path>
            </a:pathLst>
          </a:cu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DD0B7B17-935A-DAE9-0F7B-3AB737501893}"/>
              </a:ext>
            </a:extLst>
          </p:cNvPr>
          <p:cNvSpPr/>
          <p:nvPr userDrawn="1"/>
        </p:nvSpPr>
        <p:spPr>
          <a:xfrm>
            <a:off x="9752307" y="4662346"/>
            <a:ext cx="2166458" cy="1628916"/>
          </a:xfrm>
          <a:prstGeom prst="parallelogram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erial view of a city&#10;&#10;AI-generated content may be incorrect.">
            <a:extLst>
              <a:ext uri="{FF2B5EF4-FFF2-40B4-BE49-F238E27FC236}">
                <a16:creationId xmlns:a16="http://schemas.microsoft.com/office/drawing/2014/main" id="{8EDFC1CD-578B-5F84-78ED-CBC9E94FFD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5984" y="667236"/>
            <a:ext cx="3280262" cy="2466363"/>
          </a:xfrm>
          <a:custGeom>
            <a:avLst/>
            <a:gdLst>
              <a:gd name="connsiteX0" fmla="*/ 616591 w 3280262"/>
              <a:gd name="connsiteY0" fmla="*/ 0 h 2466363"/>
              <a:gd name="connsiteX1" fmla="*/ 3280262 w 3280262"/>
              <a:gd name="connsiteY1" fmla="*/ 0 h 2466363"/>
              <a:gd name="connsiteX2" fmla="*/ 2663671 w 3280262"/>
              <a:gd name="connsiteY2" fmla="*/ 2466363 h 2466363"/>
              <a:gd name="connsiteX3" fmla="*/ 0 w 3280262"/>
              <a:gd name="connsiteY3" fmla="*/ 2466363 h 246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0262" h="2466363">
                <a:moveTo>
                  <a:pt x="616591" y="0"/>
                </a:moveTo>
                <a:lnTo>
                  <a:pt x="3280262" y="0"/>
                </a:lnTo>
                <a:lnTo>
                  <a:pt x="2663671" y="2466363"/>
                </a:lnTo>
                <a:lnTo>
                  <a:pt x="0" y="2466363"/>
                </a:lnTo>
                <a:close/>
              </a:path>
            </a:pathLst>
          </a:custGeom>
        </p:spPr>
      </p:pic>
      <p:pic>
        <p:nvPicPr>
          <p:cNvPr id="13" name="Picture 12" descr="A black background with red stripes&#10;&#10;AI-generated content may be incorrect.">
            <a:extLst>
              <a:ext uri="{FF2B5EF4-FFF2-40B4-BE49-F238E27FC236}">
                <a16:creationId xmlns:a16="http://schemas.microsoft.com/office/drawing/2014/main" id="{A58E977D-1FA4-5DBC-791A-15D1BD702A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7236056" y="-1"/>
            <a:ext cx="1428817" cy="217449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59944B8-114E-E45A-B971-CEEBDB53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145" y="6538670"/>
            <a:ext cx="2633154" cy="31728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C3AE398-F963-2A49-82B2-4A4BDAF14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0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eople sitting at tables in a room with glass windows&#10;&#10;AI-generated content may be incorrect.">
            <a:extLst>
              <a:ext uri="{FF2B5EF4-FFF2-40B4-BE49-F238E27FC236}">
                <a16:creationId xmlns:a16="http://schemas.microsoft.com/office/drawing/2014/main" id="{78F1FD71-F31E-CE4F-B322-F5A3DF37E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784"/>
          <a:stretch>
            <a:fillRect/>
          </a:stretch>
        </p:blipFill>
        <p:spPr>
          <a:xfrm>
            <a:off x="6805326" y="-13290"/>
            <a:ext cx="5386674" cy="6496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D0C85-DA78-5C01-027F-97F33D3D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527149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CAC01-1B63-6615-F045-B74A9AF74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527149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3BD0A-8721-A15F-C4DC-4F206AF57A87}"/>
              </a:ext>
            </a:extLst>
          </p:cNvPr>
          <p:cNvSpPr/>
          <p:nvPr userDrawn="1"/>
        </p:nvSpPr>
        <p:spPr>
          <a:xfrm>
            <a:off x="0" y="6492874"/>
            <a:ext cx="12191999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9762E-2673-79E5-975F-7290A898B5BF}"/>
              </a:ext>
            </a:extLst>
          </p:cNvPr>
          <p:cNvSpPr txBox="1"/>
          <p:nvPr userDrawn="1"/>
        </p:nvSpPr>
        <p:spPr>
          <a:xfrm>
            <a:off x="215655" y="6540718"/>
            <a:ext cx="655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HR Next  </a:t>
            </a:r>
            <a:r>
              <a:rPr lang="en-US" sz="900" b="0" i="0" u="none" strike="noStrike" kern="12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REIMAGINING HUMAN RESOURCES TOGETHER</a:t>
            </a:r>
            <a:endParaRPr lang="en-US" sz="800" b="0" i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A red line on a black background&#10;&#10;AI-generated content may be incorrect.">
            <a:extLst>
              <a:ext uri="{FF2B5EF4-FFF2-40B4-BE49-F238E27FC236}">
                <a16:creationId xmlns:a16="http://schemas.microsoft.com/office/drawing/2014/main" id="{8037F300-7D04-A3E7-1FE6-100F33AF79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1477" y="-2047"/>
            <a:ext cx="1533076" cy="232838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9DD2B76-D175-0E40-3FB5-9BAB14D7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145" y="6538670"/>
            <a:ext cx="2633154" cy="31728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C3AE398-F963-2A49-82B2-4A4BDAF14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0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arden with flowers and trees&#10;&#10;AI-generated content may be incorrect.">
            <a:extLst>
              <a:ext uri="{FF2B5EF4-FFF2-40B4-BE49-F238E27FC236}">
                <a16:creationId xmlns:a16="http://schemas.microsoft.com/office/drawing/2014/main" id="{55C56C6E-AC20-F36E-5280-8122E1E47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8007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D0C85-DA78-5C01-027F-97F33D3D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679" y="1709738"/>
            <a:ext cx="5527149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CAC01-1B63-6615-F045-B74A9AF74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4679" y="4589463"/>
            <a:ext cx="5527149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3BD0A-8721-A15F-C4DC-4F206AF57A87}"/>
              </a:ext>
            </a:extLst>
          </p:cNvPr>
          <p:cNvSpPr/>
          <p:nvPr userDrawn="1"/>
        </p:nvSpPr>
        <p:spPr>
          <a:xfrm>
            <a:off x="0" y="6492874"/>
            <a:ext cx="12191999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9762E-2673-79E5-975F-7290A898B5BF}"/>
              </a:ext>
            </a:extLst>
          </p:cNvPr>
          <p:cNvSpPr txBox="1"/>
          <p:nvPr userDrawn="1"/>
        </p:nvSpPr>
        <p:spPr>
          <a:xfrm>
            <a:off x="215655" y="6540718"/>
            <a:ext cx="655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HR Next  </a:t>
            </a:r>
            <a:r>
              <a:rPr lang="en-US" sz="900" b="0" i="0" u="none" strike="noStrike" kern="12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REIMAGINING HUMAN RESOURCES TOGETHER</a:t>
            </a:r>
            <a:endParaRPr lang="en-US" sz="800" b="0" i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 descr="A red line on a black background&#10;&#10;AI-generated content may be incorrect.">
            <a:extLst>
              <a:ext uri="{FF2B5EF4-FFF2-40B4-BE49-F238E27FC236}">
                <a16:creationId xmlns:a16="http://schemas.microsoft.com/office/drawing/2014/main" id="{AC9FCF5A-8903-FFA6-CD4E-9D940DBE6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243" y="-1"/>
            <a:ext cx="1148660" cy="199844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721971D-56EC-4BA6-2D5C-416B6707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145" y="6538670"/>
            <a:ext cx="2633154" cy="31728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C3AE398-F963-2A49-82B2-4A4BDAF14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2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walking in a park&#10;&#10;AI-generated content may be incorrect.">
            <a:extLst>
              <a:ext uri="{FF2B5EF4-FFF2-40B4-BE49-F238E27FC236}">
                <a16:creationId xmlns:a16="http://schemas.microsoft.com/office/drawing/2014/main" id="{02BDE0DD-6E66-3BEB-D7A3-2C937D663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4480"/>
          <a:stretch>
            <a:fillRect/>
          </a:stretch>
        </p:blipFill>
        <p:spPr>
          <a:xfrm>
            <a:off x="0" y="-2047"/>
            <a:ext cx="567761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D0C85-DA78-5C01-027F-97F33D3D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679" y="1709738"/>
            <a:ext cx="5527149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CAC01-1B63-6615-F045-B74A9AF74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4679" y="4589463"/>
            <a:ext cx="5527149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red line on a black background&#10;&#10;AI-generated content may be incorrect.">
            <a:extLst>
              <a:ext uri="{FF2B5EF4-FFF2-40B4-BE49-F238E27FC236}">
                <a16:creationId xmlns:a16="http://schemas.microsoft.com/office/drawing/2014/main" id="{8AF3DE87-A151-2DC7-C81A-D1C6EFECD2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83" b="-4969"/>
          <a:stretch>
            <a:fillRect/>
          </a:stretch>
        </p:blipFill>
        <p:spPr>
          <a:xfrm>
            <a:off x="5031972" y="-1"/>
            <a:ext cx="1607954" cy="23996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C3BD0A-8721-A15F-C4DC-4F206AF57A87}"/>
              </a:ext>
            </a:extLst>
          </p:cNvPr>
          <p:cNvSpPr/>
          <p:nvPr userDrawn="1"/>
        </p:nvSpPr>
        <p:spPr>
          <a:xfrm>
            <a:off x="0" y="6492874"/>
            <a:ext cx="12191999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9762E-2673-79E5-975F-7290A898B5BF}"/>
              </a:ext>
            </a:extLst>
          </p:cNvPr>
          <p:cNvSpPr txBox="1"/>
          <p:nvPr userDrawn="1"/>
        </p:nvSpPr>
        <p:spPr>
          <a:xfrm>
            <a:off x="215655" y="6540718"/>
            <a:ext cx="655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HR Next  </a:t>
            </a:r>
            <a:r>
              <a:rPr lang="en-US" sz="900" b="0" i="0" u="none" strike="noStrike" kern="12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REIMAGINING HUMAN RESOURCES TOGETHER</a:t>
            </a:r>
            <a:endParaRPr lang="en-US" sz="800" b="0" i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721971D-56EC-4BA6-2D5C-416B6707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145" y="6538670"/>
            <a:ext cx="2633154" cy="31728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C3AE398-F963-2A49-82B2-4A4BDAF14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7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4739-5BAA-2FA0-9751-D0C49961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8E0BAB-1E55-FD25-13C2-7C8A8381B2E8}"/>
              </a:ext>
            </a:extLst>
          </p:cNvPr>
          <p:cNvSpPr/>
          <p:nvPr userDrawn="1"/>
        </p:nvSpPr>
        <p:spPr>
          <a:xfrm>
            <a:off x="0" y="6492874"/>
            <a:ext cx="12191999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95A2C-9F8A-A3A5-D7AC-2BF6278364EF}"/>
              </a:ext>
            </a:extLst>
          </p:cNvPr>
          <p:cNvSpPr txBox="1"/>
          <p:nvPr userDrawn="1"/>
        </p:nvSpPr>
        <p:spPr>
          <a:xfrm>
            <a:off x="215655" y="6540718"/>
            <a:ext cx="655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HR Next  </a:t>
            </a:r>
            <a:r>
              <a:rPr lang="en-US" sz="900" b="0" i="0" u="none" strike="noStrike" kern="12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REIMAGINING HUMAN RESOURCES TOGETHER</a:t>
            </a:r>
            <a:endParaRPr lang="en-US" sz="800" b="0" i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D9A3981-D41B-8F33-41FD-C08B4BE7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145" y="6538670"/>
            <a:ext cx="2633154" cy="31728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C3AE398-F963-2A49-82B2-4A4BDAF14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1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EEF5A-1F94-9D02-1EC5-9A31D83D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C77EC-8D6F-D2BA-2E54-53C1576CF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02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51" r:id="rId5"/>
    <p:sldLayoutId id="2147483656" r:id="rId6"/>
    <p:sldLayoutId id="2147483657" r:id="rId7"/>
    <p:sldLayoutId id="2147483660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310E69E9-4C89-2A24-13E5-715EF9484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Assessment Thematic Findings and Recommendations</a:t>
            </a:r>
          </a:p>
        </p:txBody>
      </p:sp>
      <p:sp>
        <p:nvSpPr>
          <p:cNvPr id="31" name="Subtitle 30">
            <a:extLst>
              <a:ext uri="{FF2B5EF4-FFF2-40B4-BE49-F238E27FC236}">
                <a16:creationId xmlns:a16="http://schemas.microsoft.com/office/drawing/2014/main" id="{EA34866F-F912-0A40-0853-49DDA95B7C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85F51A2-2929-1689-F083-1FEE52034D1E}"/>
              </a:ext>
            </a:extLst>
          </p:cNvPr>
          <p:cNvGrpSpPr/>
          <p:nvPr/>
        </p:nvGrpSpPr>
        <p:grpSpPr>
          <a:xfrm>
            <a:off x="849599" y="6159992"/>
            <a:ext cx="3096001" cy="620881"/>
            <a:chOff x="65884" y="5751454"/>
            <a:chExt cx="3459993" cy="693877"/>
          </a:xfrm>
        </p:grpSpPr>
        <p:pic>
          <p:nvPicPr>
            <p:cNvPr id="26" name="Picture 25" descr="A blue letter on a black background&#10;&#10;AI-generated content may be incorrect.">
              <a:extLst>
                <a:ext uri="{FF2B5EF4-FFF2-40B4-BE49-F238E27FC236}">
                  <a16:creationId xmlns:a16="http://schemas.microsoft.com/office/drawing/2014/main" id="{1B5F7145-F92A-6AD7-8E89-F3BCAFD06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9319" y="5915560"/>
              <a:ext cx="1386558" cy="365663"/>
            </a:xfrm>
            <a:prstGeom prst="rect">
              <a:avLst/>
            </a:prstGeom>
          </p:spPr>
        </p:pic>
        <p:pic>
          <p:nvPicPr>
            <p:cNvPr id="27" name="Picture 26" descr="A black background with red text&#10;&#10;AI-generated content may be incorrect.">
              <a:extLst>
                <a:ext uri="{FF2B5EF4-FFF2-40B4-BE49-F238E27FC236}">
                  <a16:creationId xmlns:a16="http://schemas.microsoft.com/office/drawing/2014/main" id="{F50442CF-7F48-3D11-3059-68F560AAC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4" y="5751454"/>
              <a:ext cx="1999516" cy="693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85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50663-98D7-25D1-78F4-A48EAA35C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C06A-96F4-25C7-2E53-3B120615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Findings</a:t>
            </a:r>
            <a:br>
              <a:rPr lang="en-US" dirty="0"/>
            </a:br>
            <a:r>
              <a:rPr lang="en-US" sz="2400" i="1" dirty="0"/>
              <a:t>Thematic Summary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AD067-C207-8801-39ED-8C353B7BA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1"/>
                </a:solidFill>
              </a:rPr>
              <a:t>The assessment revealed the following opportunities and challenges:</a:t>
            </a:r>
          </a:p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CBAA6-D8CA-FF22-D71F-EFB162D7EAF6}"/>
              </a:ext>
            </a:extLst>
          </p:cNvPr>
          <p:cNvSpPr txBox="1"/>
          <p:nvPr/>
        </p:nvSpPr>
        <p:spPr>
          <a:xfrm>
            <a:off x="7342703" y="4051792"/>
            <a:ext cx="2183919" cy="190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1600" b="1" dirty="0"/>
              <a:t>Burdensome Processes &amp; Systems</a:t>
            </a:r>
          </a:p>
          <a:p>
            <a:pPr algn="ctr">
              <a:lnSpc>
                <a:spcPct val="90000"/>
              </a:lnSpc>
            </a:pPr>
            <a:endParaRPr lang="en-US" sz="1400" dirty="0"/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1600" dirty="0"/>
              <a:t>Complex HR processes and multiple layers reduce effectiveness and efficiency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F3B3E-C729-AF67-61BA-1E12B1CBDE1B}"/>
              </a:ext>
            </a:extLst>
          </p:cNvPr>
          <p:cNvSpPr txBox="1"/>
          <p:nvPr/>
        </p:nvSpPr>
        <p:spPr>
          <a:xfrm>
            <a:off x="9878792" y="4051792"/>
            <a:ext cx="2183919" cy="190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1600" b="1" dirty="0">
                <a:solidFill>
                  <a:schemeClr val="accent4"/>
                </a:solidFill>
              </a:rPr>
              <a:t>Communication</a:t>
            </a:r>
          </a:p>
          <a:p>
            <a:pPr algn="ctr">
              <a:lnSpc>
                <a:spcPct val="90000"/>
              </a:lnSpc>
            </a:pPr>
            <a:endParaRPr lang="en-US" sz="1600" b="1" dirty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</a:pPr>
            <a:endParaRPr lang="en-US" sz="1400" dirty="0"/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1600" dirty="0"/>
              <a:t>There is a need for a clear and supported communications strategy to enhance transparency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DFF1BC-B663-2E7A-6034-AC618F7CF77A}"/>
              </a:ext>
            </a:extLst>
          </p:cNvPr>
          <p:cNvSpPr txBox="1"/>
          <p:nvPr/>
        </p:nvSpPr>
        <p:spPr>
          <a:xfrm>
            <a:off x="4955591" y="4066863"/>
            <a:ext cx="2183920" cy="237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Leadership &amp; 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People</a:t>
            </a:r>
          </a:p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1600" dirty="0"/>
              <a:t>Leadership challenges and a perceived lack of alignment with the higher education environment have shaped concerns about Central HR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05A198-C9F8-546A-701C-75041C2E5374}"/>
              </a:ext>
            </a:extLst>
          </p:cNvPr>
          <p:cNvSpPr txBox="1"/>
          <p:nvPr/>
        </p:nvSpPr>
        <p:spPr>
          <a:xfrm>
            <a:off x="415742" y="4067090"/>
            <a:ext cx="2183921" cy="126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Lack of Consensus About HR’s Model</a:t>
            </a:r>
          </a:p>
          <a:p>
            <a:pPr indent="0" algn="ctr">
              <a:lnSpc>
                <a:spcPct val="90000"/>
              </a:lnSpc>
              <a:spcBef>
                <a:spcPts val="450"/>
              </a:spcBef>
              <a:buNone/>
            </a:pPr>
            <a:r>
              <a:rPr lang="en-US" sz="1600" dirty="0"/>
              <a:t>The University is not aligned on an HR service delivery model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2F62BD5-7A55-E516-7D7B-52CABF5BEAB3}"/>
              </a:ext>
            </a:extLst>
          </p:cNvPr>
          <p:cNvSpPr txBox="1"/>
          <p:nvPr/>
        </p:nvSpPr>
        <p:spPr>
          <a:xfrm>
            <a:off x="2813606" y="4051792"/>
            <a:ext cx="2183921" cy="193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1600" b="1" dirty="0">
                <a:solidFill>
                  <a:schemeClr val="accent1"/>
                </a:solidFill>
              </a:rPr>
              <a:t>Decentralized Structure &amp; HR Delivery Model</a:t>
            </a:r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1600" dirty="0"/>
              <a:t>The decentralized model is creating fragmentation, inconsistency, and risk to the University</a:t>
            </a:r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B12A8F5C-F285-486D-54D9-98CFF95D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145" y="6314926"/>
            <a:ext cx="2633154" cy="317283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C3AE398-F963-2A49-82B2-4A4BDAF14BB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E2714381-26AE-98D5-91EF-0BEFBB7CD214}"/>
              </a:ext>
            </a:extLst>
          </p:cNvPr>
          <p:cNvSpPr/>
          <p:nvPr/>
        </p:nvSpPr>
        <p:spPr>
          <a:xfrm>
            <a:off x="10079812" y="2198216"/>
            <a:ext cx="1828800" cy="182880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6D795CD1-9D74-1C83-745A-1DF9733F3414}"/>
              </a:ext>
            </a:extLst>
          </p:cNvPr>
          <p:cNvSpPr/>
          <p:nvPr/>
        </p:nvSpPr>
        <p:spPr>
          <a:xfrm>
            <a:off x="7565966" y="2190420"/>
            <a:ext cx="1828800" cy="18288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CC39A5FB-A098-C6B9-B1A2-8F10E9417E64}"/>
              </a:ext>
            </a:extLst>
          </p:cNvPr>
          <p:cNvSpPr/>
          <p:nvPr/>
        </p:nvSpPr>
        <p:spPr>
          <a:xfrm>
            <a:off x="5157821" y="2206998"/>
            <a:ext cx="1828800" cy="182880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4F2C44EB-A4CD-669B-8EE6-BB3C2F522CEE}"/>
              </a:ext>
            </a:extLst>
          </p:cNvPr>
          <p:cNvSpPr/>
          <p:nvPr/>
        </p:nvSpPr>
        <p:spPr>
          <a:xfrm>
            <a:off x="2984081" y="2198924"/>
            <a:ext cx="1828800" cy="1828800"/>
          </a:xfrm>
          <a:prstGeom prst="flowChartConnector">
            <a:avLst/>
          </a:prstGeom>
          <a:solidFill>
            <a:srgbClr val="197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1B9DD30F-BC4B-13EE-72A0-C038EC75B9B2}"/>
              </a:ext>
            </a:extLst>
          </p:cNvPr>
          <p:cNvSpPr/>
          <p:nvPr/>
        </p:nvSpPr>
        <p:spPr>
          <a:xfrm>
            <a:off x="608638" y="2190420"/>
            <a:ext cx="1828800" cy="1828800"/>
          </a:xfrm>
          <a:prstGeom prst="flowChartConnector">
            <a:avLst/>
          </a:prstGeom>
          <a:solidFill>
            <a:srgbClr val="0A6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5AE8FF0C-5F66-EE1E-2989-04D7A6240E04}"/>
              </a:ext>
            </a:extLst>
          </p:cNvPr>
          <p:cNvSpPr/>
          <p:nvPr/>
        </p:nvSpPr>
        <p:spPr>
          <a:xfrm>
            <a:off x="10216972" y="2336084"/>
            <a:ext cx="1554480" cy="155448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683C05D5-5E68-2358-8FFA-A8A22B2C43DC}"/>
              </a:ext>
            </a:extLst>
          </p:cNvPr>
          <p:cNvSpPr/>
          <p:nvPr/>
        </p:nvSpPr>
        <p:spPr>
          <a:xfrm>
            <a:off x="7703126" y="2327580"/>
            <a:ext cx="1554480" cy="155448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59057B1D-1418-DC45-2535-552BB2C9C4E0}"/>
              </a:ext>
            </a:extLst>
          </p:cNvPr>
          <p:cNvSpPr/>
          <p:nvPr/>
        </p:nvSpPr>
        <p:spPr>
          <a:xfrm>
            <a:off x="5302730" y="2349515"/>
            <a:ext cx="1554480" cy="1554480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5C9E30A7-4572-C66C-4924-A05E16EE757D}"/>
              </a:ext>
            </a:extLst>
          </p:cNvPr>
          <p:cNvSpPr/>
          <p:nvPr/>
        </p:nvSpPr>
        <p:spPr>
          <a:xfrm>
            <a:off x="3120558" y="2353928"/>
            <a:ext cx="1554480" cy="155448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58B523B6-D89C-ACCA-8FEB-31EA1893F4FE}"/>
              </a:ext>
            </a:extLst>
          </p:cNvPr>
          <p:cNvSpPr/>
          <p:nvPr/>
        </p:nvSpPr>
        <p:spPr>
          <a:xfrm>
            <a:off x="753150" y="2331538"/>
            <a:ext cx="1554480" cy="155448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EEC2067-C48B-E47F-88ED-A1DF83F32511}"/>
              </a:ext>
            </a:extLst>
          </p:cNvPr>
          <p:cNvGrpSpPr/>
          <p:nvPr/>
        </p:nvGrpSpPr>
        <p:grpSpPr>
          <a:xfrm>
            <a:off x="8069274" y="2686474"/>
            <a:ext cx="813972" cy="836691"/>
            <a:chOff x="680038" y="604335"/>
            <a:chExt cx="1120187" cy="1167477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F6B30EE-9C97-3CD1-F333-A07F362D09D2}"/>
                </a:ext>
              </a:extLst>
            </p:cNvPr>
            <p:cNvGrpSpPr/>
            <p:nvPr/>
          </p:nvGrpSpPr>
          <p:grpSpPr>
            <a:xfrm>
              <a:off x="1143000" y="990600"/>
              <a:ext cx="657225" cy="665163"/>
              <a:chOff x="3498849" y="-1633537"/>
              <a:chExt cx="657225" cy="665163"/>
            </a:xfrm>
          </p:grpSpPr>
          <p:sp>
            <p:nvSpPr>
              <p:cNvPr id="112" name="Freeform 59">
                <a:extLst>
                  <a:ext uri="{FF2B5EF4-FFF2-40B4-BE49-F238E27FC236}">
                    <a16:creationId xmlns:a16="http://schemas.microsoft.com/office/drawing/2014/main" id="{7833EB46-179A-492D-CF8C-252AA0336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849" y="-1633537"/>
                <a:ext cx="657225" cy="665163"/>
              </a:xfrm>
              <a:custGeom>
                <a:avLst/>
                <a:gdLst>
                  <a:gd name="T0" fmla="*/ 1621 w 1772"/>
                  <a:gd name="T1" fmla="*/ 896 h 1792"/>
                  <a:gd name="T2" fmla="*/ 1617 w 1772"/>
                  <a:gd name="T3" fmla="*/ 825 h 1792"/>
                  <a:gd name="T4" fmla="*/ 1772 w 1772"/>
                  <a:gd name="T5" fmla="*/ 724 h 1792"/>
                  <a:gd name="T6" fmla="*/ 1704 w 1772"/>
                  <a:gd name="T7" fmla="*/ 514 h 1792"/>
                  <a:gd name="T8" fmla="*/ 1519 w 1772"/>
                  <a:gd name="T9" fmla="*/ 523 h 1792"/>
                  <a:gd name="T10" fmla="*/ 1436 w 1772"/>
                  <a:gd name="T11" fmla="*/ 409 h 1792"/>
                  <a:gd name="T12" fmla="*/ 1501 w 1772"/>
                  <a:gd name="T13" fmla="*/ 236 h 1792"/>
                  <a:gd name="T14" fmla="*/ 1323 w 1772"/>
                  <a:gd name="T15" fmla="*/ 107 h 1792"/>
                  <a:gd name="T16" fmla="*/ 1179 w 1772"/>
                  <a:gd name="T17" fmla="*/ 222 h 1792"/>
                  <a:gd name="T18" fmla="*/ 1044 w 1772"/>
                  <a:gd name="T19" fmla="*/ 178 h 1792"/>
                  <a:gd name="T20" fmla="*/ 996 w 1772"/>
                  <a:gd name="T21" fmla="*/ 0 h 1792"/>
                  <a:gd name="T22" fmla="*/ 775 w 1772"/>
                  <a:gd name="T23" fmla="*/ 0 h 1792"/>
                  <a:gd name="T24" fmla="*/ 727 w 1772"/>
                  <a:gd name="T25" fmla="*/ 178 h 1792"/>
                  <a:gd name="T26" fmla="*/ 592 w 1772"/>
                  <a:gd name="T27" fmla="*/ 222 h 1792"/>
                  <a:gd name="T28" fmla="*/ 448 w 1772"/>
                  <a:gd name="T29" fmla="*/ 107 h 1792"/>
                  <a:gd name="T30" fmla="*/ 270 w 1772"/>
                  <a:gd name="T31" fmla="*/ 236 h 1792"/>
                  <a:gd name="T32" fmla="*/ 335 w 1772"/>
                  <a:gd name="T33" fmla="*/ 409 h 1792"/>
                  <a:gd name="T34" fmla="*/ 252 w 1772"/>
                  <a:gd name="T35" fmla="*/ 523 h 1792"/>
                  <a:gd name="T36" fmla="*/ 68 w 1772"/>
                  <a:gd name="T37" fmla="*/ 514 h 1792"/>
                  <a:gd name="T38" fmla="*/ 0 w 1772"/>
                  <a:gd name="T39" fmla="*/ 724 h 1792"/>
                  <a:gd name="T40" fmla="*/ 154 w 1772"/>
                  <a:gd name="T41" fmla="*/ 825 h 1792"/>
                  <a:gd name="T42" fmla="*/ 150 w 1772"/>
                  <a:gd name="T43" fmla="*/ 896 h 1792"/>
                  <a:gd name="T44" fmla="*/ 154 w 1772"/>
                  <a:gd name="T45" fmla="*/ 967 h 1792"/>
                  <a:gd name="T46" fmla="*/ 0 w 1772"/>
                  <a:gd name="T47" fmla="*/ 1068 h 1792"/>
                  <a:gd name="T48" fmla="*/ 68 w 1772"/>
                  <a:gd name="T49" fmla="*/ 1278 h 1792"/>
                  <a:gd name="T50" fmla="*/ 252 w 1772"/>
                  <a:gd name="T51" fmla="*/ 1269 h 1792"/>
                  <a:gd name="T52" fmla="*/ 335 w 1772"/>
                  <a:gd name="T53" fmla="*/ 1383 h 1792"/>
                  <a:gd name="T54" fmla="*/ 270 w 1772"/>
                  <a:gd name="T55" fmla="*/ 1556 h 1792"/>
                  <a:gd name="T56" fmla="*/ 448 w 1772"/>
                  <a:gd name="T57" fmla="*/ 1686 h 1792"/>
                  <a:gd name="T58" fmla="*/ 592 w 1772"/>
                  <a:gd name="T59" fmla="*/ 1570 h 1792"/>
                  <a:gd name="T60" fmla="*/ 727 w 1772"/>
                  <a:gd name="T61" fmla="*/ 1614 h 1792"/>
                  <a:gd name="T62" fmla="*/ 775 w 1772"/>
                  <a:gd name="T63" fmla="*/ 1792 h 1792"/>
                  <a:gd name="T64" fmla="*/ 996 w 1772"/>
                  <a:gd name="T65" fmla="*/ 1792 h 1792"/>
                  <a:gd name="T66" fmla="*/ 1044 w 1772"/>
                  <a:gd name="T67" fmla="*/ 1614 h 1792"/>
                  <a:gd name="T68" fmla="*/ 1179 w 1772"/>
                  <a:gd name="T69" fmla="*/ 1570 h 1792"/>
                  <a:gd name="T70" fmla="*/ 1323 w 1772"/>
                  <a:gd name="T71" fmla="*/ 1686 h 1792"/>
                  <a:gd name="T72" fmla="*/ 1501 w 1772"/>
                  <a:gd name="T73" fmla="*/ 1556 h 1792"/>
                  <a:gd name="T74" fmla="*/ 1436 w 1772"/>
                  <a:gd name="T75" fmla="*/ 1383 h 1792"/>
                  <a:gd name="T76" fmla="*/ 1519 w 1772"/>
                  <a:gd name="T77" fmla="*/ 1269 h 1792"/>
                  <a:gd name="T78" fmla="*/ 1704 w 1772"/>
                  <a:gd name="T79" fmla="*/ 1278 h 1792"/>
                  <a:gd name="T80" fmla="*/ 1772 w 1772"/>
                  <a:gd name="T81" fmla="*/ 1068 h 1792"/>
                  <a:gd name="T82" fmla="*/ 1617 w 1772"/>
                  <a:gd name="T83" fmla="*/ 967 h 1792"/>
                  <a:gd name="T84" fmla="*/ 1621 w 1772"/>
                  <a:gd name="T85" fmla="*/ 896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2" h="1792">
                    <a:moveTo>
                      <a:pt x="1621" y="896"/>
                    </a:moveTo>
                    <a:cubicBezTo>
                      <a:pt x="1621" y="872"/>
                      <a:pt x="1620" y="849"/>
                      <a:pt x="1617" y="825"/>
                    </a:cubicBezTo>
                    <a:cubicBezTo>
                      <a:pt x="1772" y="724"/>
                      <a:pt x="1772" y="724"/>
                      <a:pt x="1772" y="724"/>
                    </a:cubicBezTo>
                    <a:cubicBezTo>
                      <a:pt x="1704" y="514"/>
                      <a:pt x="1704" y="514"/>
                      <a:pt x="1704" y="514"/>
                    </a:cubicBezTo>
                    <a:cubicBezTo>
                      <a:pt x="1519" y="523"/>
                      <a:pt x="1519" y="523"/>
                      <a:pt x="1519" y="523"/>
                    </a:cubicBezTo>
                    <a:cubicBezTo>
                      <a:pt x="1495" y="482"/>
                      <a:pt x="1467" y="444"/>
                      <a:pt x="1436" y="409"/>
                    </a:cubicBezTo>
                    <a:cubicBezTo>
                      <a:pt x="1501" y="236"/>
                      <a:pt x="1501" y="236"/>
                      <a:pt x="1501" y="236"/>
                    </a:cubicBezTo>
                    <a:cubicBezTo>
                      <a:pt x="1323" y="107"/>
                      <a:pt x="1323" y="107"/>
                      <a:pt x="1323" y="107"/>
                    </a:cubicBezTo>
                    <a:cubicBezTo>
                      <a:pt x="1179" y="222"/>
                      <a:pt x="1179" y="222"/>
                      <a:pt x="1179" y="222"/>
                    </a:cubicBezTo>
                    <a:cubicBezTo>
                      <a:pt x="1136" y="203"/>
                      <a:pt x="1091" y="189"/>
                      <a:pt x="1044" y="178"/>
                    </a:cubicBezTo>
                    <a:cubicBezTo>
                      <a:pt x="996" y="0"/>
                      <a:pt x="996" y="0"/>
                      <a:pt x="996" y="0"/>
                    </a:cubicBezTo>
                    <a:cubicBezTo>
                      <a:pt x="775" y="0"/>
                      <a:pt x="775" y="0"/>
                      <a:pt x="775" y="0"/>
                    </a:cubicBezTo>
                    <a:cubicBezTo>
                      <a:pt x="727" y="178"/>
                      <a:pt x="727" y="178"/>
                      <a:pt x="727" y="178"/>
                    </a:cubicBezTo>
                    <a:cubicBezTo>
                      <a:pt x="680" y="189"/>
                      <a:pt x="635" y="203"/>
                      <a:pt x="592" y="222"/>
                    </a:cubicBezTo>
                    <a:cubicBezTo>
                      <a:pt x="448" y="107"/>
                      <a:pt x="448" y="107"/>
                      <a:pt x="448" y="107"/>
                    </a:cubicBezTo>
                    <a:cubicBezTo>
                      <a:pt x="270" y="236"/>
                      <a:pt x="270" y="236"/>
                      <a:pt x="270" y="236"/>
                    </a:cubicBezTo>
                    <a:cubicBezTo>
                      <a:pt x="335" y="409"/>
                      <a:pt x="335" y="409"/>
                      <a:pt x="335" y="409"/>
                    </a:cubicBezTo>
                    <a:cubicBezTo>
                      <a:pt x="304" y="444"/>
                      <a:pt x="276" y="482"/>
                      <a:pt x="252" y="523"/>
                    </a:cubicBezTo>
                    <a:cubicBezTo>
                      <a:pt x="68" y="514"/>
                      <a:pt x="68" y="514"/>
                      <a:pt x="68" y="514"/>
                    </a:cubicBezTo>
                    <a:cubicBezTo>
                      <a:pt x="0" y="724"/>
                      <a:pt x="0" y="724"/>
                      <a:pt x="0" y="724"/>
                    </a:cubicBezTo>
                    <a:cubicBezTo>
                      <a:pt x="154" y="825"/>
                      <a:pt x="154" y="825"/>
                      <a:pt x="154" y="825"/>
                    </a:cubicBezTo>
                    <a:cubicBezTo>
                      <a:pt x="152" y="849"/>
                      <a:pt x="150" y="872"/>
                      <a:pt x="150" y="896"/>
                    </a:cubicBezTo>
                    <a:cubicBezTo>
                      <a:pt x="150" y="920"/>
                      <a:pt x="152" y="944"/>
                      <a:pt x="154" y="967"/>
                    </a:cubicBezTo>
                    <a:cubicBezTo>
                      <a:pt x="0" y="1068"/>
                      <a:pt x="0" y="1068"/>
                      <a:pt x="0" y="1068"/>
                    </a:cubicBezTo>
                    <a:cubicBezTo>
                      <a:pt x="68" y="1278"/>
                      <a:pt x="68" y="1278"/>
                      <a:pt x="68" y="1278"/>
                    </a:cubicBezTo>
                    <a:cubicBezTo>
                      <a:pt x="252" y="1269"/>
                      <a:pt x="252" y="1269"/>
                      <a:pt x="252" y="1269"/>
                    </a:cubicBezTo>
                    <a:cubicBezTo>
                      <a:pt x="276" y="1310"/>
                      <a:pt x="304" y="1348"/>
                      <a:pt x="335" y="1383"/>
                    </a:cubicBezTo>
                    <a:cubicBezTo>
                      <a:pt x="270" y="1556"/>
                      <a:pt x="270" y="1556"/>
                      <a:pt x="270" y="1556"/>
                    </a:cubicBezTo>
                    <a:cubicBezTo>
                      <a:pt x="448" y="1686"/>
                      <a:pt x="448" y="1686"/>
                      <a:pt x="448" y="1686"/>
                    </a:cubicBezTo>
                    <a:cubicBezTo>
                      <a:pt x="592" y="1570"/>
                      <a:pt x="592" y="1570"/>
                      <a:pt x="592" y="1570"/>
                    </a:cubicBezTo>
                    <a:cubicBezTo>
                      <a:pt x="635" y="1589"/>
                      <a:pt x="680" y="1604"/>
                      <a:pt x="727" y="1614"/>
                    </a:cubicBezTo>
                    <a:cubicBezTo>
                      <a:pt x="775" y="1792"/>
                      <a:pt x="775" y="1792"/>
                      <a:pt x="775" y="1792"/>
                    </a:cubicBezTo>
                    <a:cubicBezTo>
                      <a:pt x="996" y="1792"/>
                      <a:pt x="996" y="1792"/>
                      <a:pt x="996" y="1792"/>
                    </a:cubicBezTo>
                    <a:cubicBezTo>
                      <a:pt x="1044" y="1614"/>
                      <a:pt x="1044" y="1614"/>
                      <a:pt x="1044" y="1614"/>
                    </a:cubicBezTo>
                    <a:cubicBezTo>
                      <a:pt x="1091" y="1604"/>
                      <a:pt x="1136" y="1589"/>
                      <a:pt x="1179" y="1570"/>
                    </a:cubicBezTo>
                    <a:cubicBezTo>
                      <a:pt x="1323" y="1686"/>
                      <a:pt x="1323" y="1686"/>
                      <a:pt x="1323" y="1686"/>
                    </a:cubicBezTo>
                    <a:cubicBezTo>
                      <a:pt x="1501" y="1556"/>
                      <a:pt x="1501" y="1556"/>
                      <a:pt x="1501" y="1556"/>
                    </a:cubicBezTo>
                    <a:cubicBezTo>
                      <a:pt x="1436" y="1383"/>
                      <a:pt x="1436" y="1383"/>
                      <a:pt x="1436" y="1383"/>
                    </a:cubicBezTo>
                    <a:cubicBezTo>
                      <a:pt x="1467" y="1348"/>
                      <a:pt x="1495" y="1310"/>
                      <a:pt x="1519" y="1269"/>
                    </a:cubicBezTo>
                    <a:cubicBezTo>
                      <a:pt x="1704" y="1278"/>
                      <a:pt x="1704" y="1278"/>
                      <a:pt x="1704" y="1278"/>
                    </a:cubicBezTo>
                    <a:cubicBezTo>
                      <a:pt x="1772" y="1068"/>
                      <a:pt x="1772" y="1068"/>
                      <a:pt x="1772" y="1068"/>
                    </a:cubicBezTo>
                    <a:cubicBezTo>
                      <a:pt x="1617" y="967"/>
                      <a:pt x="1617" y="967"/>
                      <a:pt x="1617" y="967"/>
                    </a:cubicBezTo>
                    <a:cubicBezTo>
                      <a:pt x="1620" y="944"/>
                      <a:pt x="1621" y="920"/>
                      <a:pt x="1621" y="896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60">
                <a:extLst>
                  <a:ext uri="{FF2B5EF4-FFF2-40B4-BE49-F238E27FC236}">
                    <a16:creationId xmlns:a16="http://schemas.microsoft.com/office/drawing/2014/main" id="{65669AD2-E982-DA19-77DB-FF6E714BC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249" y="-1349375"/>
                <a:ext cx="98425" cy="96838"/>
              </a:xfrm>
              <a:custGeom>
                <a:avLst/>
                <a:gdLst>
                  <a:gd name="T0" fmla="*/ 250 w 265"/>
                  <a:gd name="T1" fmla="*/ 70 h 265"/>
                  <a:gd name="T2" fmla="*/ 265 w 265"/>
                  <a:gd name="T3" fmla="*/ 132 h 265"/>
                  <a:gd name="T4" fmla="*/ 133 w 265"/>
                  <a:gd name="T5" fmla="*/ 265 h 265"/>
                  <a:gd name="T6" fmla="*/ 0 w 265"/>
                  <a:gd name="T7" fmla="*/ 132 h 265"/>
                  <a:gd name="T8" fmla="*/ 120 w 265"/>
                  <a:gd name="T9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65">
                    <a:moveTo>
                      <a:pt x="250" y="70"/>
                    </a:moveTo>
                    <a:cubicBezTo>
                      <a:pt x="260" y="88"/>
                      <a:pt x="265" y="110"/>
                      <a:pt x="265" y="132"/>
                    </a:cubicBezTo>
                    <a:cubicBezTo>
                      <a:pt x="265" y="205"/>
                      <a:pt x="206" y="265"/>
                      <a:pt x="133" y="265"/>
                    </a:cubicBezTo>
                    <a:cubicBezTo>
                      <a:pt x="59" y="265"/>
                      <a:pt x="0" y="205"/>
                      <a:pt x="0" y="132"/>
                    </a:cubicBezTo>
                    <a:cubicBezTo>
                      <a:pt x="0" y="63"/>
                      <a:pt x="53" y="6"/>
                      <a:pt x="120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61">
                <a:extLst>
                  <a:ext uri="{FF2B5EF4-FFF2-40B4-BE49-F238E27FC236}">
                    <a16:creationId xmlns:a16="http://schemas.microsoft.com/office/drawing/2014/main" id="{8FD4190A-D132-CA80-A08A-E19BB7F8B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074" y="-1479550"/>
                <a:ext cx="357188" cy="357188"/>
              </a:xfrm>
              <a:custGeom>
                <a:avLst/>
                <a:gdLst>
                  <a:gd name="T0" fmla="*/ 12 w 965"/>
                  <a:gd name="T1" fmla="*/ 591 h 966"/>
                  <a:gd name="T2" fmla="*/ 0 w 965"/>
                  <a:gd name="T3" fmla="*/ 483 h 966"/>
                  <a:gd name="T4" fmla="*/ 483 w 965"/>
                  <a:gd name="T5" fmla="*/ 0 h 966"/>
                  <a:gd name="T6" fmla="*/ 965 w 965"/>
                  <a:gd name="T7" fmla="*/ 483 h 966"/>
                  <a:gd name="T8" fmla="*/ 483 w 965"/>
                  <a:gd name="T9" fmla="*/ 966 h 966"/>
                  <a:gd name="T10" fmla="*/ 200 w 965"/>
                  <a:gd name="T11" fmla="*/ 875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5" h="966">
                    <a:moveTo>
                      <a:pt x="12" y="591"/>
                    </a:moveTo>
                    <a:cubicBezTo>
                      <a:pt x="4" y="557"/>
                      <a:pt x="0" y="520"/>
                      <a:pt x="0" y="483"/>
                    </a:cubicBezTo>
                    <a:cubicBezTo>
                      <a:pt x="0" y="217"/>
                      <a:pt x="216" y="0"/>
                      <a:pt x="483" y="0"/>
                    </a:cubicBezTo>
                    <a:cubicBezTo>
                      <a:pt x="749" y="0"/>
                      <a:pt x="965" y="217"/>
                      <a:pt x="965" y="483"/>
                    </a:cubicBezTo>
                    <a:cubicBezTo>
                      <a:pt x="965" y="750"/>
                      <a:pt x="749" y="966"/>
                      <a:pt x="483" y="966"/>
                    </a:cubicBezTo>
                    <a:cubicBezTo>
                      <a:pt x="377" y="966"/>
                      <a:pt x="280" y="932"/>
                      <a:pt x="200" y="875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B848163-599A-68E7-C29C-AE5F1F257C7B}"/>
                </a:ext>
              </a:extLst>
            </p:cNvPr>
            <p:cNvGrpSpPr/>
            <p:nvPr/>
          </p:nvGrpSpPr>
          <p:grpSpPr>
            <a:xfrm>
              <a:off x="801984" y="1390811"/>
              <a:ext cx="376454" cy="381001"/>
              <a:chOff x="3498849" y="-1633537"/>
              <a:chExt cx="657225" cy="665163"/>
            </a:xfrm>
          </p:grpSpPr>
          <p:sp>
            <p:nvSpPr>
              <p:cNvPr id="109" name="Freeform 59">
                <a:extLst>
                  <a:ext uri="{FF2B5EF4-FFF2-40B4-BE49-F238E27FC236}">
                    <a16:creationId xmlns:a16="http://schemas.microsoft.com/office/drawing/2014/main" id="{7DCD6B3D-5418-971D-BEFA-31F496BE0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849" y="-1633537"/>
                <a:ext cx="657225" cy="665163"/>
              </a:xfrm>
              <a:custGeom>
                <a:avLst/>
                <a:gdLst>
                  <a:gd name="T0" fmla="*/ 1621 w 1772"/>
                  <a:gd name="T1" fmla="*/ 896 h 1792"/>
                  <a:gd name="T2" fmla="*/ 1617 w 1772"/>
                  <a:gd name="T3" fmla="*/ 825 h 1792"/>
                  <a:gd name="T4" fmla="*/ 1772 w 1772"/>
                  <a:gd name="T5" fmla="*/ 724 h 1792"/>
                  <a:gd name="T6" fmla="*/ 1704 w 1772"/>
                  <a:gd name="T7" fmla="*/ 514 h 1792"/>
                  <a:gd name="T8" fmla="*/ 1519 w 1772"/>
                  <a:gd name="T9" fmla="*/ 523 h 1792"/>
                  <a:gd name="T10" fmla="*/ 1436 w 1772"/>
                  <a:gd name="T11" fmla="*/ 409 h 1792"/>
                  <a:gd name="T12" fmla="*/ 1501 w 1772"/>
                  <a:gd name="T13" fmla="*/ 236 h 1792"/>
                  <a:gd name="T14" fmla="*/ 1323 w 1772"/>
                  <a:gd name="T15" fmla="*/ 107 h 1792"/>
                  <a:gd name="T16" fmla="*/ 1179 w 1772"/>
                  <a:gd name="T17" fmla="*/ 222 h 1792"/>
                  <a:gd name="T18" fmla="*/ 1044 w 1772"/>
                  <a:gd name="T19" fmla="*/ 178 h 1792"/>
                  <a:gd name="T20" fmla="*/ 996 w 1772"/>
                  <a:gd name="T21" fmla="*/ 0 h 1792"/>
                  <a:gd name="T22" fmla="*/ 775 w 1772"/>
                  <a:gd name="T23" fmla="*/ 0 h 1792"/>
                  <a:gd name="T24" fmla="*/ 727 w 1772"/>
                  <a:gd name="T25" fmla="*/ 178 h 1792"/>
                  <a:gd name="T26" fmla="*/ 592 w 1772"/>
                  <a:gd name="T27" fmla="*/ 222 h 1792"/>
                  <a:gd name="T28" fmla="*/ 448 w 1772"/>
                  <a:gd name="T29" fmla="*/ 107 h 1792"/>
                  <a:gd name="T30" fmla="*/ 270 w 1772"/>
                  <a:gd name="T31" fmla="*/ 236 h 1792"/>
                  <a:gd name="T32" fmla="*/ 335 w 1772"/>
                  <a:gd name="T33" fmla="*/ 409 h 1792"/>
                  <a:gd name="T34" fmla="*/ 252 w 1772"/>
                  <a:gd name="T35" fmla="*/ 523 h 1792"/>
                  <a:gd name="T36" fmla="*/ 68 w 1772"/>
                  <a:gd name="T37" fmla="*/ 514 h 1792"/>
                  <a:gd name="T38" fmla="*/ 0 w 1772"/>
                  <a:gd name="T39" fmla="*/ 724 h 1792"/>
                  <a:gd name="T40" fmla="*/ 154 w 1772"/>
                  <a:gd name="T41" fmla="*/ 825 h 1792"/>
                  <a:gd name="T42" fmla="*/ 150 w 1772"/>
                  <a:gd name="T43" fmla="*/ 896 h 1792"/>
                  <a:gd name="T44" fmla="*/ 154 w 1772"/>
                  <a:gd name="T45" fmla="*/ 967 h 1792"/>
                  <a:gd name="T46" fmla="*/ 0 w 1772"/>
                  <a:gd name="T47" fmla="*/ 1068 h 1792"/>
                  <a:gd name="T48" fmla="*/ 68 w 1772"/>
                  <a:gd name="T49" fmla="*/ 1278 h 1792"/>
                  <a:gd name="T50" fmla="*/ 252 w 1772"/>
                  <a:gd name="T51" fmla="*/ 1269 h 1792"/>
                  <a:gd name="T52" fmla="*/ 335 w 1772"/>
                  <a:gd name="T53" fmla="*/ 1383 h 1792"/>
                  <a:gd name="T54" fmla="*/ 270 w 1772"/>
                  <a:gd name="T55" fmla="*/ 1556 h 1792"/>
                  <a:gd name="T56" fmla="*/ 448 w 1772"/>
                  <a:gd name="T57" fmla="*/ 1686 h 1792"/>
                  <a:gd name="T58" fmla="*/ 592 w 1772"/>
                  <a:gd name="T59" fmla="*/ 1570 h 1792"/>
                  <a:gd name="T60" fmla="*/ 727 w 1772"/>
                  <a:gd name="T61" fmla="*/ 1614 h 1792"/>
                  <a:gd name="T62" fmla="*/ 775 w 1772"/>
                  <a:gd name="T63" fmla="*/ 1792 h 1792"/>
                  <a:gd name="T64" fmla="*/ 996 w 1772"/>
                  <a:gd name="T65" fmla="*/ 1792 h 1792"/>
                  <a:gd name="T66" fmla="*/ 1044 w 1772"/>
                  <a:gd name="T67" fmla="*/ 1614 h 1792"/>
                  <a:gd name="T68" fmla="*/ 1179 w 1772"/>
                  <a:gd name="T69" fmla="*/ 1570 h 1792"/>
                  <a:gd name="T70" fmla="*/ 1323 w 1772"/>
                  <a:gd name="T71" fmla="*/ 1686 h 1792"/>
                  <a:gd name="T72" fmla="*/ 1501 w 1772"/>
                  <a:gd name="T73" fmla="*/ 1556 h 1792"/>
                  <a:gd name="T74" fmla="*/ 1436 w 1772"/>
                  <a:gd name="T75" fmla="*/ 1383 h 1792"/>
                  <a:gd name="T76" fmla="*/ 1519 w 1772"/>
                  <a:gd name="T77" fmla="*/ 1269 h 1792"/>
                  <a:gd name="T78" fmla="*/ 1704 w 1772"/>
                  <a:gd name="T79" fmla="*/ 1278 h 1792"/>
                  <a:gd name="T80" fmla="*/ 1772 w 1772"/>
                  <a:gd name="T81" fmla="*/ 1068 h 1792"/>
                  <a:gd name="T82" fmla="*/ 1617 w 1772"/>
                  <a:gd name="T83" fmla="*/ 967 h 1792"/>
                  <a:gd name="T84" fmla="*/ 1621 w 1772"/>
                  <a:gd name="T85" fmla="*/ 896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2" h="1792">
                    <a:moveTo>
                      <a:pt x="1621" y="896"/>
                    </a:moveTo>
                    <a:cubicBezTo>
                      <a:pt x="1621" y="872"/>
                      <a:pt x="1620" y="849"/>
                      <a:pt x="1617" y="825"/>
                    </a:cubicBezTo>
                    <a:cubicBezTo>
                      <a:pt x="1772" y="724"/>
                      <a:pt x="1772" y="724"/>
                      <a:pt x="1772" y="724"/>
                    </a:cubicBezTo>
                    <a:cubicBezTo>
                      <a:pt x="1704" y="514"/>
                      <a:pt x="1704" y="514"/>
                      <a:pt x="1704" y="514"/>
                    </a:cubicBezTo>
                    <a:cubicBezTo>
                      <a:pt x="1519" y="523"/>
                      <a:pt x="1519" y="523"/>
                      <a:pt x="1519" y="523"/>
                    </a:cubicBezTo>
                    <a:cubicBezTo>
                      <a:pt x="1495" y="482"/>
                      <a:pt x="1467" y="444"/>
                      <a:pt x="1436" y="409"/>
                    </a:cubicBezTo>
                    <a:cubicBezTo>
                      <a:pt x="1501" y="236"/>
                      <a:pt x="1501" y="236"/>
                      <a:pt x="1501" y="236"/>
                    </a:cubicBezTo>
                    <a:cubicBezTo>
                      <a:pt x="1323" y="107"/>
                      <a:pt x="1323" y="107"/>
                      <a:pt x="1323" y="107"/>
                    </a:cubicBezTo>
                    <a:cubicBezTo>
                      <a:pt x="1179" y="222"/>
                      <a:pt x="1179" y="222"/>
                      <a:pt x="1179" y="222"/>
                    </a:cubicBezTo>
                    <a:cubicBezTo>
                      <a:pt x="1136" y="203"/>
                      <a:pt x="1091" y="189"/>
                      <a:pt x="1044" y="178"/>
                    </a:cubicBezTo>
                    <a:cubicBezTo>
                      <a:pt x="996" y="0"/>
                      <a:pt x="996" y="0"/>
                      <a:pt x="996" y="0"/>
                    </a:cubicBezTo>
                    <a:cubicBezTo>
                      <a:pt x="775" y="0"/>
                      <a:pt x="775" y="0"/>
                      <a:pt x="775" y="0"/>
                    </a:cubicBezTo>
                    <a:cubicBezTo>
                      <a:pt x="727" y="178"/>
                      <a:pt x="727" y="178"/>
                      <a:pt x="727" y="178"/>
                    </a:cubicBezTo>
                    <a:cubicBezTo>
                      <a:pt x="680" y="189"/>
                      <a:pt x="635" y="203"/>
                      <a:pt x="592" y="222"/>
                    </a:cubicBezTo>
                    <a:cubicBezTo>
                      <a:pt x="448" y="107"/>
                      <a:pt x="448" y="107"/>
                      <a:pt x="448" y="107"/>
                    </a:cubicBezTo>
                    <a:cubicBezTo>
                      <a:pt x="270" y="236"/>
                      <a:pt x="270" y="236"/>
                      <a:pt x="270" y="236"/>
                    </a:cubicBezTo>
                    <a:cubicBezTo>
                      <a:pt x="335" y="409"/>
                      <a:pt x="335" y="409"/>
                      <a:pt x="335" y="409"/>
                    </a:cubicBezTo>
                    <a:cubicBezTo>
                      <a:pt x="304" y="444"/>
                      <a:pt x="276" y="482"/>
                      <a:pt x="252" y="523"/>
                    </a:cubicBezTo>
                    <a:cubicBezTo>
                      <a:pt x="68" y="514"/>
                      <a:pt x="68" y="514"/>
                      <a:pt x="68" y="514"/>
                    </a:cubicBezTo>
                    <a:cubicBezTo>
                      <a:pt x="0" y="724"/>
                      <a:pt x="0" y="724"/>
                      <a:pt x="0" y="724"/>
                    </a:cubicBezTo>
                    <a:cubicBezTo>
                      <a:pt x="154" y="825"/>
                      <a:pt x="154" y="825"/>
                      <a:pt x="154" y="825"/>
                    </a:cubicBezTo>
                    <a:cubicBezTo>
                      <a:pt x="152" y="849"/>
                      <a:pt x="150" y="872"/>
                      <a:pt x="150" y="896"/>
                    </a:cubicBezTo>
                    <a:cubicBezTo>
                      <a:pt x="150" y="920"/>
                      <a:pt x="152" y="944"/>
                      <a:pt x="154" y="967"/>
                    </a:cubicBezTo>
                    <a:cubicBezTo>
                      <a:pt x="0" y="1068"/>
                      <a:pt x="0" y="1068"/>
                      <a:pt x="0" y="1068"/>
                    </a:cubicBezTo>
                    <a:cubicBezTo>
                      <a:pt x="68" y="1278"/>
                      <a:pt x="68" y="1278"/>
                      <a:pt x="68" y="1278"/>
                    </a:cubicBezTo>
                    <a:cubicBezTo>
                      <a:pt x="252" y="1269"/>
                      <a:pt x="252" y="1269"/>
                      <a:pt x="252" y="1269"/>
                    </a:cubicBezTo>
                    <a:cubicBezTo>
                      <a:pt x="276" y="1310"/>
                      <a:pt x="304" y="1348"/>
                      <a:pt x="335" y="1383"/>
                    </a:cubicBezTo>
                    <a:cubicBezTo>
                      <a:pt x="270" y="1556"/>
                      <a:pt x="270" y="1556"/>
                      <a:pt x="270" y="1556"/>
                    </a:cubicBezTo>
                    <a:cubicBezTo>
                      <a:pt x="448" y="1686"/>
                      <a:pt x="448" y="1686"/>
                      <a:pt x="448" y="1686"/>
                    </a:cubicBezTo>
                    <a:cubicBezTo>
                      <a:pt x="592" y="1570"/>
                      <a:pt x="592" y="1570"/>
                      <a:pt x="592" y="1570"/>
                    </a:cubicBezTo>
                    <a:cubicBezTo>
                      <a:pt x="635" y="1589"/>
                      <a:pt x="680" y="1604"/>
                      <a:pt x="727" y="1614"/>
                    </a:cubicBezTo>
                    <a:cubicBezTo>
                      <a:pt x="775" y="1792"/>
                      <a:pt x="775" y="1792"/>
                      <a:pt x="775" y="1792"/>
                    </a:cubicBezTo>
                    <a:cubicBezTo>
                      <a:pt x="996" y="1792"/>
                      <a:pt x="996" y="1792"/>
                      <a:pt x="996" y="1792"/>
                    </a:cubicBezTo>
                    <a:cubicBezTo>
                      <a:pt x="1044" y="1614"/>
                      <a:pt x="1044" y="1614"/>
                      <a:pt x="1044" y="1614"/>
                    </a:cubicBezTo>
                    <a:cubicBezTo>
                      <a:pt x="1091" y="1604"/>
                      <a:pt x="1136" y="1589"/>
                      <a:pt x="1179" y="1570"/>
                    </a:cubicBezTo>
                    <a:cubicBezTo>
                      <a:pt x="1323" y="1686"/>
                      <a:pt x="1323" y="1686"/>
                      <a:pt x="1323" y="1686"/>
                    </a:cubicBezTo>
                    <a:cubicBezTo>
                      <a:pt x="1501" y="1556"/>
                      <a:pt x="1501" y="1556"/>
                      <a:pt x="1501" y="1556"/>
                    </a:cubicBezTo>
                    <a:cubicBezTo>
                      <a:pt x="1436" y="1383"/>
                      <a:pt x="1436" y="1383"/>
                      <a:pt x="1436" y="1383"/>
                    </a:cubicBezTo>
                    <a:cubicBezTo>
                      <a:pt x="1467" y="1348"/>
                      <a:pt x="1495" y="1310"/>
                      <a:pt x="1519" y="1269"/>
                    </a:cubicBezTo>
                    <a:cubicBezTo>
                      <a:pt x="1704" y="1278"/>
                      <a:pt x="1704" y="1278"/>
                      <a:pt x="1704" y="1278"/>
                    </a:cubicBezTo>
                    <a:cubicBezTo>
                      <a:pt x="1772" y="1068"/>
                      <a:pt x="1772" y="1068"/>
                      <a:pt x="1772" y="1068"/>
                    </a:cubicBezTo>
                    <a:cubicBezTo>
                      <a:pt x="1617" y="967"/>
                      <a:pt x="1617" y="967"/>
                      <a:pt x="1617" y="967"/>
                    </a:cubicBezTo>
                    <a:cubicBezTo>
                      <a:pt x="1620" y="944"/>
                      <a:pt x="1621" y="920"/>
                      <a:pt x="1621" y="896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60">
                <a:extLst>
                  <a:ext uri="{FF2B5EF4-FFF2-40B4-BE49-F238E27FC236}">
                    <a16:creationId xmlns:a16="http://schemas.microsoft.com/office/drawing/2014/main" id="{9D691A54-9F66-88F7-BDE9-ECA5CACAA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249" y="-1349375"/>
                <a:ext cx="98425" cy="96838"/>
              </a:xfrm>
              <a:custGeom>
                <a:avLst/>
                <a:gdLst>
                  <a:gd name="T0" fmla="*/ 250 w 265"/>
                  <a:gd name="T1" fmla="*/ 70 h 265"/>
                  <a:gd name="T2" fmla="*/ 265 w 265"/>
                  <a:gd name="T3" fmla="*/ 132 h 265"/>
                  <a:gd name="T4" fmla="*/ 133 w 265"/>
                  <a:gd name="T5" fmla="*/ 265 h 265"/>
                  <a:gd name="T6" fmla="*/ 0 w 265"/>
                  <a:gd name="T7" fmla="*/ 132 h 265"/>
                  <a:gd name="T8" fmla="*/ 120 w 265"/>
                  <a:gd name="T9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65">
                    <a:moveTo>
                      <a:pt x="250" y="70"/>
                    </a:moveTo>
                    <a:cubicBezTo>
                      <a:pt x="260" y="88"/>
                      <a:pt x="265" y="110"/>
                      <a:pt x="265" y="132"/>
                    </a:cubicBezTo>
                    <a:cubicBezTo>
                      <a:pt x="265" y="205"/>
                      <a:pt x="206" y="265"/>
                      <a:pt x="133" y="265"/>
                    </a:cubicBezTo>
                    <a:cubicBezTo>
                      <a:pt x="59" y="265"/>
                      <a:pt x="0" y="205"/>
                      <a:pt x="0" y="132"/>
                    </a:cubicBezTo>
                    <a:cubicBezTo>
                      <a:pt x="0" y="63"/>
                      <a:pt x="53" y="6"/>
                      <a:pt x="120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61">
                <a:extLst>
                  <a:ext uri="{FF2B5EF4-FFF2-40B4-BE49-F238E27FC236}">
                    <a16:creationId xmlns:a16="http://schemas.microsoft.com/office/drawing/2014/main" id="{B9CA469B-9F5B-B5DC-B219-A52DB52AE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074" y="-1479550"/>
                <a:ext cx="357188" cy="357188"/>
              </a:xfrm>
              <a:custGeom>
                <a:avLst/>
                <a:gdLst>
                  <a:gd name="T0" fmla="*/ 12 w 965"/>
                  <a:gd name="T1" fmla="*/ 591 h 966"/>
                  <a:gd name="T2" fmla="*/ 0 w 965"/>
                  <a:gd name="T3" fmla="*/ 483 h 966"/>
                  <a:gd name="T4" fmla="*/ 483 w 965"/>
                  <a:gd name="T5" fmla="*/ 0 h 966"/>
                  <a:gd name="T6" fmla="*/ 965 w 965"/>
                  <a:gd name="T7" fmla="*/ 483 h 966"/>
                  <a:gd name="T8" fmla="*/ 483 w 965"/>
                  <a:gd name="T9" fmla="*/ 966 h 966"/>
                  <a:gd name="T10" fmla="*/ 200 w 965"/>
                  <a:gd name="T11" fmla="*/ 875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5" h="966">
                    <a:moveTo>
                      <a:pt x="12" y="591"/>
                    </a:moveTo>
                    <a:cubicBezTo>
                      <a:pt x="4" y="557"/>
                      <a:pt x="0" y="520"/>
                      <a:pt x="0" y="483"/>
                    </a:cubicBezTo>
                    <a:cubicBezTo>
                      <a:pt x="0" y="217"/>
                      <a:pt x="216" y="0"/>
                      <a:pt x="483" y="0"/>
                    </a:cubicBezTo>
                    <a:cubicBezTo>
                      <a:pt x="749" y="0"/>
                      <a:pt x="965" y="217"/>
                      <a:pt x="965" y="483"/>
                    </a:cubicBezTo>
                    <a:cubicBezTo>
                      <a:pt x="965" y="750"/>
                      <a:pt x="749" y="966"/>
                      <a:pt x="483" y="966"/>
                    </a:cubicBezTo>
                    <a:cubicBezTo>
                      <a:pt x="377" y="966"/>
                      <a:pt x="280" y="932"/>
                      <a:pt x="200" y="875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AE7D2C6-4E92-083D-FDD9-25582AC4FCA8}"/>
                </a:ext>
              </a:extLst>
            </p:cNvPr>
            <p:cNvGrpSpPr/>
            <p:nvPr/>
          </p:nvGrpSpPr>
          <p:grpSpPr>
            <a:xfrm rot="21295209">
              <a:off x="680038" y="815747"/>
              <a:ext cx="494527" cy="500500"/>
              <a:chOff x="3498849" y="-1633537"/>
              <a:chExt cx="657225" cy="665163"/>
            </a:xfrm>
          </p:grpSpPr>
          <p:sp>
            <p:nvSpPr>
              <p:cNvPr id="106" name="Freeform 59">
                <a:extLst>
                  <a:ext uri="{FF2B5EF4-FFF2-40B4-BE49-F238E27FC236}">
                    <a16:creationId xmlns:a16="http://schemas.microsoft.com/office/drawing/2014/main" id="{38471694-C1C5-091E-C6B3-63BA78068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849" y="-1633537"/>
                <a:ext cx="657225" cy="665163"/>
              </a:xfrm>
              <a:custGeom>
                <a:avLst/>
                <a:gdLst>
                  <a:gd name="T0" fmla="*/ 1621 w 1772"/>
                  <a:gd name="T1" fmla="*/ 896 h 1792"/>
                  <a:gd name="T2" fmla="*/ 1617 w 1772"/>
                  <a:gd name="T3" fmla="*/ 825 h 1792"/>
                  <a:gd name="T4" fmla="*/ 1772 w 1772"/>
                  <a:gd name="T5" fmla="*/ 724 h 1792"/>
                  <a:gd name="T6" fmla="*/ 1704 w 1772"/>
                  <a:gd name="T7" fmla="*/ 514 h 1792"/>
                  <a:gd name="T8" fmla="*/ 1519 w 1772"/>
                  <a:gd name="T9" fmla="*/ 523 h 1792"/>
                  <a:gd name="T10" fmla="*/ 1436 w 1772"/>
                  <a:gd name="T11" fmla="*/ 409 h 1792"/>
                  <a:gd name="T12" fmla="*/ 1501 w 1772"/>
                  <a:gd name="T13" fmla="*/ 236 h 1792"/>
                  <a:gd name="T14" fmla="*/ 1323 w 1772"/>
                  <a:gd name="T15" fmla="*/ 107 h 1792"/>
                  <a:gd name="T16" fmla="*/ 1179 w 1772"/>
                  <a:gd name="T17" fmla="*/ 222 h 1792"/>
                  <a:gd name="T18" fmla="*/ 1044 w 1772"/>
                  <a:gd name="T19" fmla="*/ 178 h 1792"/>
                  <a:gd name="T20" fmla="*/ 996 w 1772"/>
                  <a:gd name="T21" fmla="*/ 0 h 1792"/>
                  <a:gd name="T22" fmla="*/ 775 w 1772"/>
                  <a:gd name="T23" fmla="*/ 0 h 1792"/>
                  <a:gd name="T24" fmla="*/ 727 w 1772"/>
                  <a:gd name="T25" fmla="*/ 178 h 1792"/>
                  <a:gd name="T26" fmla="*/ 592 w 1772"/>
                  <a:gd name="T27" fmla="*/ 222 h 1792"/>
                  <a:gd name="T28" fmla="*/ 448 w 1772"/>
                  <a:gd name="T29" fmla="*/ 107 h 1792"/>
                  <a:gd name="T30" fmla="*/ 270 w 1772"/>
                  <a:gd name="T31" fmla="*/ 236 h 1792"/>
                  <a:gd name="T32" fmla="*/ 335 w 1772"/>
                  <a:gd name="T33" fmla="*/ 409 h 1792"/>
                  <a:gd name="T34" fmla="*/ 252 w 1772"/>
                  <a:gd name="T35" fmla="*/ 523 h 1792"/>
                  <a:gd name="T36" fmla="*/ 68 w 1772"/>
                  <a:gd name="T37" fmla="*/ 514 h 1792"/>
                  <a:gd name="T38" fmla="*/ 0 w 1772"/>
                  <a:gd name="T39" fmla="*/ 724 h 1792"/>
                  <a:gd name="T40" fmla="*/ 154 w 1772"/>
                  <a:gd name="T41" fmla="*/ 825 h 1792"/>
                  <a:gd name="T42" fmla="*/ 150 w 1772"/>
                  <a:gd name="T43" fmla="*/ 896 h 1792"/>
                  <a:gd name="T44" fmla="*/ 154 w 1772"/>
                  <a:gd name="T45" fmla="*/ 967 h 1792"/>
                  <a:gd name="T46" fmla="*/ 0 w 1772"/>
                  <a:gd name="T47" fmla="*/ 1068 h 1792"/>
                  <a:gd name="T48" fmla="*/ 68 w 1772"/>
                  <a:gd name="T49" fmla="*/ 1278 h 1792"/>
                  <a:gd name="T50" fmla="*/ 252 w 1772"/>
                  <a:gd name="T51" fmla="*/ 1269 h 1792"/>
                  <a:gd name="T52" fmla="*/ 335 w 1772"/>
                  <a:gd name="T53" fmla="*/ 1383 h 1792"/>
                  <a:gd name="T54" fmla="*/ 270 w 1772"/>
                  <a:gd name="T55" fmla="*/ 1556 h 1792"/>
                  <a:gd name="T56" fmla="*/ 448 w 1772"/>
                  <a:gd name="T57" fmla="*/ 1686 h 1792"/>
                  <a:gd name="T58" fmla="*/ 592 w 1772"/>
                  <a:gd name="T59" fmla="*/ 1570 h 1792"/>
                  <a:gd name="T60" fmla="*/ 727 w 1772"/>
                  <a:gd name="T61" fmla="*/ 1614 h 1792"/>
                  <a:gd name="T62" fmla="*/ 775 w 1772"/>
                  <a:gd name="T63" fmla="*/ 1792 h 1792"/>
                  <a:gd name="T64" fmla="*/ 996 w 1772"/>
                  <a:gd name="T65" fmla="*/ 1792 h 1792"/>
                  <a:gd name="T66" fmla="*/ 1044 w 1772"/>
                  <a:gd name="T67" fmla="*/ 1614 h 1792"/>
                  <a:gd name="T68" fmla="*/ 1179 w 1772"/>
                  <a:gd name="T69" fmla="*/ 1570 h 1792"/>
                  <a:gd name="T70" fmla="*/ 1323 w 1772"/>
                  <a:gd name="T71" fmla="*/ 1686 h 1792"/>
                  <a:gd name="T72" fmla="*/ 1501 w 1772"/>
                  <a:gd name="T73" fmla="*/ 1556 h 1792"/>
                  <a:gd name="T74" fmla="*/ 1436 w 1772"/>
                  <a:gd name="T75" fmla="*/ 1383 h 1792"/>
                  <a:gd name="T76" fmla="*/ 1519 w 1772"/>
                  <a:gd name="T77" fmla="*/ 1269 h 1792"/>
                  <a:gd name="T78" fmla="*/ 1704 w 1772"/>
                  <a:gd name="T79" fmla="*/ 1278 h 1792"/>
                  <a:gd name="T80" fmla="*/ 1772 w 1772"/>
                  <a:gd name="T81" fmla="*/ 1068 h 1792"/>
                  <a:gd name="T82" fmla="*/ 1617 w 1772"/>
                  <a:gd name="T83" fmla="*/ 967 h 1792"/>
                  <a:gd name="T84" fmla="*/ 1621 w 1772"/>
                  <a:gd name="T85" fmla="*/ 896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2" h="1792">
                    <a:moveTo>
                      <a:pt x="1621" y="896"/>
                    </a:moveTo>
                    <a:cubicBezTo>
                      <a:pt x="1621" y="872"/>
                      <a:pt x="1620" y="849"/>
                      <a:pt x="1617" y="825"/>
                    </a:cubicBezTo>
                    <a:cubicBezTo>
                      <a:pt x="1772" y="724"/>
                      <a:pt x="1772" y="724"/>
                      <a:pt x="1772" y="724"/>
                    </a:cubicBezTo>
                    <a:cubicBezTo>
                      <a:pt x="1704" y="514"/>
                      <a:pt x="1704" y="514"/>
                      <a:pt x="1704" y="514"/>
                    </a:cubicBezTo>
                    <a:cubicBezTo>
                      <a:pt x="1519" y="523"/>
                      <a:pt x="1519" y="523"/>
                      <a:pt x="1519" y="523"/>
                    </a:cubicBezTo>
                    <a:cubicBezTo>
                      <a:pt x="1495" y="482"/>
                      <a:pt x="1467" y="444"/>
                      <a:pt x="1436" y="409"/>
                    </a:cubicBezTo>
                    <a:cubicBezTo>
                      <a:pt x="1501" y="236"/>
                      <a:pt x="1501" y="236"/>
                      <a:pt x="1501" y="236"/>
                    </a:cubicBezTo>
                    <a:cubicBezTo>
                      <a:pt x="1323" y="107"/>
                      <a:pt x="1323" y="107"/>
                      <a:pt x="1323" y="107"/>
                    </a:cubicBezTo>
                    <a:cubicBezTo>
                      <a:pt x="1179" y="222"/>
                      <a:pt x="1179" y="222"/>
                      <a:pt x="1179" y="222"/>
                    </a:cubicBezTo>
                    <a:cubicBezTo>
                      <a:pt x="1136" y="203"/>
                      <a:pt x="1091" y="189"/>
                      <a:pt x="1044" y="178"/>
                    </a:cubicBezTo>
                    <a:cubicBezTo>
                      <a:pt x="996" y="0"/>
                      <a:pt x="996" y="0"/>
                      <a:pt x="996" y="0"/>
                    </a:cubicBezTo>
                    <a:cubicBezTo>
                      <a:pt x="775" y="0"/>
                      <a:pt x="775" y="0"/>
                      <a:pt x="775" y="0"/>
                    </a:cubicBezTo>
                    <a:cubicBezTo>
                      <a:pt x="727" y="178"/>
                      <a:pt x="727" y="178"/>
                      <a:pt x="727" y="178"/>
                    </a:cubicBezTo>
                    <a:cubicBezTo>
                      <a:pt x="680" y="189"/>
                      <a:pt x="635" y="203"/>
                      <a:pt x="592" y="222"/>
                    </a:cubicBezTo>
                    <a:cubicBezTo>
                      <a:pt x="448" y="107"/>
                      <a:pt x="448" y="107"/>
                      <a:pt x="448" y="107"/>
                    </a:cubicBezTo>
                    <a:cubicBezTo>
                      <a:pt x="270" y="236"/>
                      <a:pt x="270" y="236"/>
                      <a:pt x="270" y="236"/>
                    </a:cubicBezTo>
                    <a:cubicBezTo>
                      <a:pt x="335" y="409"/>
                      <a:pt x="335" y="409"/>
                      <a:pt x="335" y="409"/>
                    </a:cubicBezTo>
                    <a:cubicBezTo>
                      <a:pt x="304" y="444"/>
                      <a:pt x="276" y="482"/>
                      <a:pt x="252" y="523"/>
                    </a:cubicBezTo>
                    <a:cubicBezTo>
                      <a:pt x="68" y="514"/>
                      <a:pt x="68" y="514"/>
                      <a:pt x="68" y="514"/>
                    </a:cubicBezTo>
                    <a:cubicBezTo>
                      <a:pt x="0" y="724"/>
                      <a:pt x="0" y="724"/>
                      <a:pt x="0" y="724"/>
                    </a:cubicBezTo>
                    <a:cubicBezTo>
                      <a:pt x="154" y="825"/>
                      <a:pt x="154" y="825"/>
                      <a:pt x="154" y="825"/>
                    </a:cubicBezTo>
                    <a:cubicBezTo>
                      <a:pt x="152" y="849"/>
                      <a:pt x="150" y="872"/>
                      <a:pt x="150" y="896"/>
                    </a:cubicBezTo>
                    <a:cubicBezTo>
                      <a:pt x="150" y="920"/>
                      <a:pt x="152" y="944"/>
                      <a:pt x="154" y="967"/>
                    </a:cubicBezTo>
                    <a:cubicBezTo>
                      <a:pt x="0" y="1068"/>
                      <a:pt x="0" y="1068"/>
                      <a:pt x="0" y="1068"/>
                    </a:cubicBezTo>
                    <a:cubicBezTo>
                      <a:pt x="68" y="1278"/>
                      <a:pt x="68" y="1278"/>
                      <a:pt x="68" y="1278"/>
                    </a:cubicBezTo>
                    <a:cubicBezTo>
                      <a:pt x="252" y="1269"/>
                      <a:pt x="252" y="1269"/>
                      <a:pt x="252" y="1269"/>
                    </a:cubicBezTo>
                    <a:cubicBezTo>
                      <a:pt x="276" y="1310"/>
                      <a:pt x="304" y="1348"/>
                      <a:pt x="335" y="1383"/>
                    </a:cubicBezTo>
                    <a:cubicBezTo>
                      <a:pt x="270" y="1556"/>
                      <a:pt x="270" y="1556"/>
                      <a:pt x="270" y="1556"/>
                    </a:cubicBezTo>
                    <a:cubicBezTo>
                      <a:pt x="448" y="1686"/>
                      <a:pt x="448" y="1686"/>
                      <a:pt x="448" y="1686"/>
                    </a:cubicBezTo>
                    <a:cubicBezTo>
                      <a:pt x="592" y="1570"/>
                      <a:pt x="592" y="1570"/>
                      <a:pt x="592" y="1570"/>
                    </a:cubicBezTo>
                    <a:cubicBezTo>
                      <a:pt x="635" y="1589"/>
                      <a:pt x="680" y="1604"/>
                      <a:pt x="727" y="1614"/>
                    </a:cubicBezTo>
                    <a:cubicBezTo>
                      <a:pt x="775" y="1792"/>
                      <a:pt x="775" y="1792"/>
                      <a:pt x="775" y="1792"/>
                    </a:cubicBezTo>
                    <a:cubicBezTo>
                      <a:pt x="996" y="1792"/>
                      <a:pt x="996" y="1792"/>
                      <a:pt x="996" y="1792"/>
                    </a:cubicBezTo>
                    <a:cubicBezTo>
                      <a:pt x="1044" y="1614"/>
                      <a:pt x="1044" y="1614"/>
                      <a:pt x="1044" y="1614"/>
                    </a:cubicBezTo>
                    <a:cubicBezTo>
                      <a:pt x="1091" y="1604"/>
                      <a:pt x="1136" y="1589"/>
                      <a:pt x="1179" y="1570"/>
                    </a:cubicBezTo>
                    <a:cubicBezTo>
                      <a:pt x="1323" y="1686"/>
                      <a:pt x="1323" y="1686"/>
                      <a:pt x="1323" y="1686"/>
                    </a:cubicBezTo>
                    <a:cubicBezTo>
                      <a:pt x="1501" y="1556"/>
                      <a:pt x="1501" y="1556"/>
                      <a:pt x="1501" y="1556"/>
                    </a:cubicBezTo>
                    <a:cubicBezTo>
                      <a:pt x="1436" y="1383"/>
                      <a:pt x="1436" y="1383"/>
                      <a:pt x="1436" y="1383"/>
                    </a:cubicBezTo>
                    <a:cubicBezTo>
                      <a:pt x="1467" y="1348"/>
                      <a:pt x="1495" y="1310"/>
                      <a:pt x="1519" y="1269"/>
                    </a:cubicBezTo>
                    <a:cubicBezTo>
                      <a:pt x="1704" y="1278"/>
                      <a:pt x="1704" y="1278"/>
                      <a:pt x="1704" y="1278"/>
                    </a:cubicBezTo>
                    <a:cubicBezTo>
                      <a:pt x="1772" y="1068"/>
                      <a:pt x="1772" y="1068"/>
                      <a:pt x="1772" y="1068"/>
                    </a:cubicBezTo>
                    <a:cubicBezTo>
                      <a:pt x="1617" y="967"/>
                      <a:pt x="1617" y="967"/>
                      <a:pt x="1617" y="967"/>
                    </a:cubicBezTo>
                    <a:cubicBezTo>
                      <a:pt x="1620" y="944"/>
                      <a:pt x="1621" y="920"/>
                      <a:pt x="1621" y="896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60">
                <a:extLst>
                  <a:ext uri="{FF2B5EF4-FFF2-40B4-BE49-F238E27FC236}">
                    <a16:creationId xmlns:a16="http://schemas.microsoft.com/office/drawing/2014/main" id="{B513A025-1336-43A8-AE2C-F497120F5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249" y="-1349375"/>
                <a:ext cx="98425" cy="96838"/>
              </a:xfrm>
              <a:custGeom>
                <a:avLst/>
                <a:gdLst>
                  <a:gd name="T0" fmla="*/ 250 w 265"/>
                  <a:gd name="T1" fmla="*/ 70 h 265"/>
                  <a:gd name="T2" fmla="*/ 265 w 265"/>
                  <a:gd name="T3" fmla="*/ 132 h 265"/>
                  <a:gd name="T4" fmla="*/ 133 w 265"/>
                  <a:gd name="T5" fmla="*/ 265 h 265"/>
                  <a:gd name="T6" fmla="*/ 0 w 265"/>
                  <a:gd name="T7" fmla="*/ 132 h 265"/>
                  <a:gd name="T8" fmla="*/ 120 w 265"/>
                  <a:gd name="T9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65">
                    <a:moveTo>
                      <a:pt x="250" y="70"/>
                    </a:moveTo>
                    <a:cubicBezTo>
                      <a:pt x="260" y="88"/>
                      <a:pt x="265" y="110"/>
                      <a:pt x="265" y="132"/>
                    </a:cubicBezTo>
                    <a:cubicBezTo>
                      <a:pt x="265" y="205"/>
                      <a:pt x="206" y="265"/>
                      <a:pt x="133" y="265"/>
                    </a:cubicBezTo>
                    <a:cubicBezTo>
                      <a:pt x="59" y="265"/>
                      <a:pt x="0" y="205"/>
                      <a:pt x="0" y="132"/>
                    </a:cubicBezTo>
                    <a:cubicBezTo>
                      <a:pt x="0" y="63"/>
                      <a:pt x="53" y="6"/>
                      <a:pt x="120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1">
                <a:extLst>
                  <a:ext uri="{FF2B5EF4-FFF2-40B4-BE49-F238E27FC236}">
                    <a16:creationId xmlns:a16="http://schemas.microsoft.com/office/drawing/2014/main" id="{00F49030-25F0-6F66-B862-3A4741438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074" y="-1479550"/>
                <a:ext cx="357188" cy="357188"/>
              </a:xfrm>
              <a:custGeom>
                <a:avLst/>
                <a:gdLst>
                  <a:gd name="T0" fmla="*/ 12 w 965"/>
                  <a:gd name="T1" fmla="*/ 591 h 966"/>
                  <a:gd name="T2" fmla="*/ 0 w 965"/>
                  <a:gd name="T3" fmla="*/ 483 h 966"/>
                  <a:gd name="T4" fmla="*/ 483 w 965"/>
                  <a:gd name="T5" fmla="*/ 0 h 966"/>
                  <a:gd name="T6" fmla="*/ 965 w 965"/>
                  <a:gd name="T7" fmla="*/ 483 h 966"/>
                  <a:gd name="T8" fmla="*/ 483 w 965"/>
                  <a:gd name="T9" fmla="*/ 966 h 966"/>
                  <a:gd name="T10" fmla="*/ 200 w 965"/>
                  <a:gd name="T11" fmla="*/ 875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5" h="966">
                    <a:moveTo>
                      <a:pt x="12" y="591"/>
                    </a:moveTo>
                    <a:cubicBezTo>
                      <a:pt x="4" y="557"/>
                      <a:pt x="0" y="520"/>
                      <a:pt x="0" y="483"/>
                    </a:cubicBezTo>
                    <a:cubicBezTo>
                      <a:pt x="0" y="217"/>
                      <a:pt x="216" y="0"/>
                      <a:pt x="483" y="0"/>
                    </a:cubicBezTo>
                    <a:cubicBezTo>
                      <a:pt x="749" y="0"/>
                      <a:pt x="965" y="217"/>
                      <a:pt x="965" y="483"/>
                    </a:cubicBezTo>
                    <a:cubicBezTo>
                      <a:pt x="965" y="750"/>
                      <a:pt x="749" y="966"/>
                      <a:pt x="483" y="966"/>
                    </a:cubicBezTo>
                    <a:cubicBezTo>
                      <a:pt x="377" y="966"/>
                      <a:pt x="280" y="932"/>
                      <a:pt x="200" y="875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4BCC9E0-677E-739C-1AB7-CA1B8267E11C}"/>
                </a:ext>
              </a:extLst>
            </p:cNvPr>
            <p:cNvGrpSpPr/>
            <p:nvPr/>
          </p:nvGrpSpPr>
          <p:grpSpPr>
            <a:xfrm rot="20845246">
              <a:off x="1103998" y="604335"/>
              <a:ext cx="376454" cy="381001"/>
              <a:chOff x="3498849" y="-1633537"/>
              <a:chExt cx="657225" cy="665163"/>
            </a:xfrm>
          </p:grpSpPr>
          <p:sp>
            <p:nvSpPr>
              <p:cNvPr id="103" name="Freeform 59">
                <a:extLst>
                  <a:ext uri="{FF2B5EF4-FFF2-40B4-BE49-F238E27FC236}">
                    <a16:creationId xmlns:a16="http://schemas.microsoft.com/office/drawing/2014/main" id="{0F0AE1FB-DB71-9DF1-F5DF-125A736D3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849" y="-1633537"/>
                <a:ext cx="657225" cy="665163"/>
              </a:xfrm>
              <a:custGeom>
                <a:avLst/>
                <a:gdLst>
                  <a:gd name="T0" fmla="*/ 1621 w 1772"/>
                  <a:gd name="T1" fmla="*/ 896 h 1792"/>
                  <a:gd name="T2" fmla="*/ 1617 w 1772"/>
                  <a:gd name="T3" fmla="*/ 825 h 1792"/>
                  <a:gd name="T4" fmla="*/ 1772 w 1772"/>
                  <a:gd name="T5" fmla="*/ 724 h 1792"/>
                  <a:gd name="T6" fmla="*/ 1704 w 1772"/>
                  <a:gd name="T7" fmla="*/ 514 h 1792"/>
                  <a:gd name="T8" fmla="*/ 1519 w 1772"/>
                  <a:gd name="T9" fmla="*/ 523 h 1792"/>
                  <a:gd name="T10" fmla="*/ 1436 w 1772"/>
                  <a:gd name="T11" fmla="*/ 409 h 1792"/>
                  <a:gd name="T12" fmla="*/ 1501 w 1772"/>
                  <a:gd name="T13" fmla="*/ 236 h 1792"/>
                  <a:gd name="T14" fmla="*/ 1323 w 1772"/>
                  <a:gd name="T15" fmla="*/ 107 h 1792"/>
                  <a:gd name="T16" fmla="*/ 1179 w 1772"/>
                  <a:gd name="T17" fmla="*/ 222 h 1792"/>
                  <a:gd name="T18" fmla="*/ 1044 w 1772"/>
                  <a:gd name="T19" fmla="*/ 178 h 1792"/>
                  <a:gd name="T20" fmla="*/ 996 w 1772"/>
                  <a:gd name="T21" fmla="*/ 0 h 1792"/>
                  <a:gd name="T22" fmla="*/ 775 w 1772"/>
                  <a:gd name="T23" fmla="*/ 0 h 1792"/>
                  <a:gd name="T24" fmla="*/ 727 w 1772"/>
                  <a:gd name="T25" fmla="*/ 178 h 1792"/>
                  <a:gd name="T26" fmla="*/ 592 w 1772"/>
                  <a:gd name="T27" fmla="*/ 222 h 1792"/>
                  <a:gd name="T28" fmla="*/ 448 w 1772"/>
                  <a:gd name="T29" fmla="*/ 107 h 1792"/>
                  <a:gd name="T30" fmla="*/ 270 w 1772"/>
                  <a:gd name="T31" fmla="*/ 236 h 1792"/>
                  <a:gd name="T32" fmla="*/ 335 w 1772"/>
                  <a:gd name="T33" fmla="*/ 409 h 1792"/>
                  <a:gd name="T34" fmla="*/ 252 w 1772"/>
                  <a:gd name="T35" fmla="*/ 523 h 1792"/>
                  <a:gd name="T36" fmla="*/ 68 w 1772"/>
                  <a:gd name="T37" fmla="*/ 514 h 1792"/>
                  <a:gd name="T38" fmla="*/ 0 w 1772"/>
                  <a:gd name="T39" fmla="*/ 724 h 1792"/>
                  <a:gd name="T40" fmla="*/ 154 w 1772"/>
                  <a:gd name="T41" fmla="*/ 825 h 1792"/>
                  <a:gd name="T42" fmla="*/ 150 w 1772"/>
                  <a:gd name="T43" fmla="*/ 896 h 1792"/>
                  <a:gd name="T44" fmla="*/ 154 w 1772"/>
                  <a:gd name="T45" fmla="*/ 967 h 1792"/>
                  <a:gd name="T46" fmla="*/ 0 w 1772"/>
                  <a:gd name="T47" fmla="*/ 1068 h 1792"/>
                  <a:gd name="T48" fmla="*/ 68 w 1772"/>
                  <a:gd name="T49" fmla="*/ 1278 h 1792"/>
                  <a:gd name="T50" fmla="*/ 252 w 1772"/>
                  <a:gd name="T51" fmla="*/ 1269 h 1792"/>
                  <a:gd name="T52" fmla="*/ 335 w 1772"/>
                  <a:gd name="T53" fmla="*/ 1383 h 1792"/>
                  <a:gd name="T54" fmla="*/ 270 w 1772"/>
                  <a:gd name="T55" fmla="*/ 1556 h 1792"/>
                  <a:gd name="T56" fmla="*/ 448 w 1772"/>
                  <a:gd name="T57" fmla="*/ 1686 h 1792"/>
                  <a:gd name="T58" fmla="*/ 592 w 1772"/>
                  <a:gd name="T59" fmla="*/ 1570 h 1792"/>
                  <a:gd name="T60" fmla="*/ 727 w 1772"/>
                  <a:gd name="T61" fmla="*/ 1614 h 1792"/>
                  <a:gd name="T62" fmla="*/ 775 w 1772"/>
                  <a:gd name="T63" fmla="*/ 1792 h 1792"/>
                  <a:gd name="T64" fmla="*/ 996 w 1772"/>
                  <a:gd name="T65" fmla="*/ 1792 h 1792"/>
                  <a:gd name="T66" fmla="*/ 1044 w 1772"/>
                  <a:gd name="T67" fmla="*/ 1614 h 1792"/>
                  <a:gd name="T68" fmla="*/ 1179 w 1772"/>
                  <a:gd name="T69" fmla="*/ 1570 h 1792"/>
                  <a:gd name="T70" fmla="*/ 1323 w 1772"/>
                  <a:gd name="T71" fmla="*/ 1686 h 1792"/>
                  <a:gd name="T72" fmla="*/ 1501 w 1772"/>
                  <a:gd name="T73" fmla="*/ 1556 h 1792"/>
                  <a:gd name="T74" fmla="*/ 1436 w 1772"/>
                  <a:gd name="T75" fmla="*/ 1383 h 1792"/>
                  <a:gd name="T76" fmla="*/ 1519 w 1772"/>
                  <a:gd name="T77" fmla="*/ 1269 h 1792"/>
                  <a:gd name="T78" fmla="*/ 1704 w 1772"/>
                  <a:gd name="T79" fmla="*/ 1278 h 1792"/>
                  <a:gd name="T80" fmla="*/ 1772 w 1772"/>
                  <a:gd name="T81" fmla="*/ 1068 h 1792"/>
                  <a:gd name="T82" fmla="*/ 1617 w 1772"/>
                  <a:gd name="T83" fmla="*/ 967 h 1792"/>
                  <a:gd name="T84" fmla="*/ 1621 w 1772"/>
                  <a:gd name="T85" fmla="*/ 896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2" h="1792">
                    <a:moveTo>
                      <a:pt x="1621" y="896"/>
                    </a:moveTo>
                    <a:cubicBezTo>
                      <a:pt x="1621" y="872"/>
                      <a:pt x="1620" y="849"/>
                      <a:pt x="1617" y="825"/>
                    </a:cubicBezTo>
                    <a:cubicBezTo>
                      <a:pt x="1772" y="724"/>
                      <a:pt x="1772" y="724"/>
                      <a:pt x="1772" y="724"/>
                    </a:cubicBezTo>
                    <a:cubicBezTo>
                      <a:pt x="1704" y="514"/>
                      <a:pt x="1704" y="514"/>
                      <a:pt x="1704" y="514"/>
                    </a:cubicBezTo>
                    <a:cubicBezTo>
                      <a:pt x="1519" y="523"/>
                      <a:pt x="1519" y="523"/>
                      <a:pt x="1519" y="523"/>
                    </a:cubicBezTo>
                    <a:cubicBezTo>
                      <a:pt x="1495" y="482"/>
                      <a:pt x="1467" y="444"/>
                      <a:pt x="1436" y="409"/>
                    </a:cubicBezTo>
                    <a:cubicBezTo>
                      <a:pt x="1501" y="236"/>
                      <a:pt x="1501" y="236"/>
                      <a:pt x="1501" y="236"/>
                    </a:cubicBezTo>
                    <a:cubicBezTo>
                      <a:pt x="1323" y="107"/>
                      <a:pt x="1323" y="107"/>
                      <a:pt x="1323" y="107"/>
                    </a:cubicBezTo>
                    <a:cubicBezTo>
                      <a:pt x="1179" y="222"/>
                      <a:pt x="1179" y="222"/>
                      <a:pt x="1179" y="222"/>
                    </a:cubicBezTo>
                    <a:cubicBezTo>
                      <a:pt x="1136" y="203"/>
                      <a:pt x="1091" y="189"/>
                      <a:pt x="1044" y="178"/>
                    </a:cubicBezTo>
                    <a:cubicBezTo>
                      <a:pt x="996" y="0"/>
                      <a:pt x="996" y="0"/>
                      <a:pt x="996" y="0"/>
                    </a:cubicBezTo>
                    <a:cubicBezTo>
                      <a:pt x="775" y="0"/>
                      <a:pt x="775" y="0"/>
                      <a:pt x="775" y="0"/>
                    </a:cubicBezTo>
                    <a:cubicBezTo>
                      <a:pt x="727" y="178"/>
                      <a:pt x="727" y="178"/>
                      <a:pt x="727" y="178"/>
                    </a:cubicBezTo>
                    <a:cubicBezTo>
                      <a:pt x="680" y="189"/>
                      <a:pt x="635" y="203"/>
                      <a:pt x="592" y="222"/>
                    </a:cubicBezTo>
                    <a:cubicBezTo>
                      <a:pt x="448" y="107"/>
                      <a:pt x="448" y="107"/>
                      <a:pt x="448" y="107"/>
                    </a:cubicBezTo>
                    <a:cubicBezTo>
                      <a:pt x="270" y="236"/>
                      <a:pt x="270" y="236"/>
                      <a:pt x="270" y="236"/>
                    </a:cubicBezTo>
                    <a:cubicBezTo>
                      <a:pt x="335" y="409"/>
                      <a:pt x="335" y="409"/>
                      <a:pt x="335" y="409"/>
                    </a:cubicBezTo>
                    <a:cubicBezTo>
                      <a:pt x="304" y="444"/>
                      <a:pt x="276" y="482"/>
                      <a:pt x="252" y="523"/>
                    </a:cubicBezTo>
                    <a:cubicBezTo>
                      <a:pt x="68" y="514"/>
                      <a:pt x="68" y="514"/>
                      <a:pt x="68" y="514"/>
                    </a:cubicBezTo>
                    <a:cubicBezTo>
                      <a:pt x="0" y="724"/>
                      <a:pt x="0" y="724"/>
                      <a:pt x="0" y="724"/>
                    </a:cubicBezTo>
                    <a:cubicBezTo>
                      <a:pt x="154" y="825"/>
                      <a:pt x="154" y="825"/>
                      <a:pt x="154" y="825"/>
                    </a:cubicBezTo>
                    <a:cubicBezTo>
                      <a:pt x="152" y="849"/>
                      <a:pt x="150" y="872"/>
                      <a:pt x="150" y="896"/>
                    </a:cubicBezTo>
                    <a:cubicBezTo>
                      <a:pt x="150" y="920"/>
                      <a:pt x="152" y="944"/>
                      <a:pt x="154" y="967"/>
                    </a:cubicBezTo>
                    <a:cubicBezTo>
                      <a:pt x="0" y="1068"/>
                      <a:pt x="0" y="1068"/>
                      <a:pt x="0" y="1068"/>
                    </a:cubicBezTo>
                    <a:cubicBezTo>
                      <a:pt x="68" y="1278"/>
                      <a:pt x="68" y="1278"/>
                      <a:pt x="68" y="1278"/>
                    </a:cubicBezTo>
                    <a:cubicBezTo>
                      <a:pt x="252" y="1269"/>
                      <a:pt x="252" y="1269"/>
                      <a:pt x="252" y="1269"/>
                    </a:cubicBezTo>
                    <a:cubicBezTo>
                      <a:pt x="276" y="1310"/>
                      <a:pt x="304" y="1348"/>
                      <a:pt x="335" y="1383"/>
                    </a:cubicBezTo>
                    <a:cubicBezTo>
                      <a:pt x="270" y="1556"/>
                      <a:pt x="270" y="1556"/>
                      <a:pt x="270" y="1556"/>
                    </a:cubicBezTo>
                    <a:cubicBezTo>
                      <a:pt x="448" y="1686"/>
                      <a:pt x="448" y="1686"/>
                      <a:pt x="448" y="1686"/>
                    </a:cubicBezTo>
                    <a:cubicBezTo>
                      <a:pt x="592" y="1570"/>
                      <a:pt x="592" y="1570"/>
                      <a:pt x="592" y="1570"/>
                    </a:cubicBezTo>
                    <a:cubicBezTo>
                      <a:pt x="635" y="1589"/>
                      <a:pt x="680" y="1604"/>
                      <a:pt x="727" y="1614"/>
                    </a:cubicBezTo>
                    <a:cubicBezTo>
                      <a:pt x="775" y="1792"/>
                      <a:pt x="775" y="1792"/>
                      <a:pt x="775" y="1792"/>
                    </a:cubicBezTo>
                    <a:cubicBezTo>
                      <a:pt x="996" y="1792"/>
                      <a:pt x="996" y="1792"/>
                      <a:pt x="996" y="1792"/>
                    </a:cubicBezTo>
                    <a:cubicBezTo>
                      <a:pt x="1044" y="1614"/>
                      <a:pt x="1044" y="1614"/>
                      <a:pt x="1044" y="1614"/>
                    </a:cubicBezTo>
                    <a:cubicBezTo>
                      <a:pt x="1091" y="1604"/>
                      <a:pt x="1136" y="1589"/>
                      <a:pt x="1179" y="1570"/>
                    </a:cubicBezTo>
                    <a:cubicBezTo>
                      <a:pt x="1323" y="1686"/>
                      <a:pt x="1323" y="1686"/>
                      <a:pt x="1323" y="1686"/>
                    </a:cubicBezTo>
                    <a:cubicBezTo>
                      <a:pt x="1501" y="1556"/>
                      <a:pt x="1501" y="1556"/>
                      <a:pt x="1501" y="1556"/>
                    </a:cubicBezTo>
                    <a:cubicBezTo>
                      <a:pt x="1436" y="1383"/>
                      <a:pt x="1436" y="1383"/>
                      <a:pt x="1436" y="1383"/>
                    </a:cubicBezTo>
                    <a:cubicBezTo>
                      <a:pt x="1467" y="1348"/>
                      <a:pt x="1495" y="1310"/>
                      <a:pt x="1519" y="1269"/>
                    </a:cubicBezTo>
                    <a:cubicBezTo>
                      <a:pt x="1704" y="1278"/>
                      <a:pt x="1704" y="1278"/>
                      <a:pt x="1704" y="1278"/>
                    </a:cubicBezTo>
                    <a:cubicBezTo>
                      <a:pt x="1772" y="1068"/>
                      <a:pt x="1772" y="1068"/>
                      <a:pt x="1772" y="1068"/>
                    </a:cubicBezTo>
                    <a:cubicBezTo>
                      <a:pt x="1617" y="967"/>
                      <a:pt x="1617" y="967"/>
                      <a:pt x="1617" y="967"/>
                    </a:cubicBezTo>
                    <a:cubicBezTo>
                      <a:pt x="1620" y="944"/>
                      <a:pt x="1621" y="920"/>
                      <a:pt x="1621" y="896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0">
                <a:extLst>
                  <a:ext uri="{FF2B5EF4-FFF2-40B4-BE49-F238E27FC236}">
                    <a16:creationId xmlns:a16="http://schemas.microsoft.com/office/drawing/2014/main" id="{D582B0B5-A011-A5F6-C356-3D8826781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249" y="-1349375"/>
                <a:ext cx="98425" cy="96838"/>
              </a:xfrm>
              <a:custGeom>
                <a:avLst/>
                <a:gdLst>
                  <a:gd name="T0" fmla="*/ 250 w 265"/>
                  <a:gd name="T1" fmla="*/ 70 h 265"/>
                  <a:gd name="T2" fmla="*/ 265 w 265"/>
                  <a:gd name="T3" fmla="*/ 132 h 265"/>
                  <a:gd name="T4" fmla="*/ 133 w 265"/>
                  <a:gd name="T5" fmla="*/ 265 h 265"/>
                  <a:gd name="T6" fmla="*/ 0 w 265"/>
                  <a:gd name="T7" fmla="*/ 132 h 265"/>
                  <a:gd name="T8" fmla="*/ 120 w 265"/>
                  <a:gd name="T9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65">
                    <a:moveTo>
                      <a:pt x="250" y="70"/>
                    </a:moveTo>
                    <a:cubicBezTo>
                      <a:pt x="260" y="88"/>
                      <a:pt x="265" y="110"/>
                      <a:pt x="265" y="132"/>
                    </a:cubicBezTo>
                    <a:cubicBezTo>
                      <a:pt x="265" y="205"/>
                      <a:pt x="206" y="265"/>
                      <a:pt x="133" y="265"/>
                    </a:cubicBezTo>
                    <a:cubicBezTo>
                      <a:pt x="59" y="265"/>
                      <a:pt x="0" y="205"/>
                      <a:pt x="0" y="132"/>
                    </a:cubicBezTo>
                    <a:cubicBezTo>
                      <a:pt x="0" y="63"/>
                      <a:pt x="53" y="6"/>
                      <a:pt x="120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61">
                <a:extLst>
                  <a:ext uri="{FF2B5EF4-FFF2-40B4-BE49-F238E27FC236}">
                    <a16:creationId xmlns:a16="http://schemas.microsoft.com/office/drawing/2014/main" id="{38BF2B6B-8EEA-0C35-5714-DD2E657A1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074" y="-1479550"/>
                <a:ext cx="357188" cy="357188"/>
              </a:xfrm>
              <a:custGeom>
                <a:avLst/>
                <a:gdLst>
                  <a:gd name="T0" fmla="*/ 12 w 965"/>
                  <a:gd name="T1" fmla="*/ 591 h 966"/>
                  <a:gd name="T2" fmla="*/ 0 w 965"/>
                  <a:gd name="T3" fmla="*/ 483 h 966"/>
                  <a:gd name="T4" fmla="*/ 483 w 965"/>
                  <a:gd name="T5" fmla="*/ 0 h 966"/>
                  <a:gd name="T6" fmla="*/ 965 w 965"/>
                  <a:gd name="T7" fmla="*/ 483 h 966"/>
                  <a:gd name="T8" fmla="*/ 483 w 965"/>
                  <a:gd name="T9" fmla="*/ 966 h 966"/>
                  <a:gd name="T10" fmla="*/ 200 w 965"/>
                  <a:gd name="T11" fmla="*/ 875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5" h="966">
                    <a:moveTo>
                      <a:pt x="12" y="591"/>
                    </a:moveTo>
                    <a:cubicBezTo>
                      <a:pt x="4" y="557"/>
                      <a:pt x="0" y="520"/>
                      <a:pt x="0" y="483"/>
                    </a:cubicBezTo>
                    <a:cubicBezTo>
                      <a:pt x="0" y="217"/>
                      <a:pt x="216" y="0"/>
                      <a:pt x="483" y="0"/>
                    </a:cubicBezTo>
                    <a:cubicBezTo>
                      <a:pt x="749" y="0"/>
                      <a:pt x="965" y="217"/>
                      <a:pt x="965" y="483"/>
                    </a:cubicBezTo>
                    <a:cubicBezTo>
                      <a:pt x="965" y="750"/>
                      <a:pt x="749" y="966"/>
                      <a:pt x="483" y="966"/>
                    </a:cubicBezTo>
                    <a:cubicBezTo>
                      <a:pt x="377" y="966"/>
                      <a:pt x="280" y="932"/>
                      <a:pt x="200" y="875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C036EC4-A651-9303-2330-1CABA7141C5B}"/>
              </a:ext>
            </a:extLst>
          </p:cNvPr>
          <p:cNvGrpSpPr/>
          <p:nvPr/>
        </p:nvGrpSpPr>
        <p:grpSpPr>
          <a:xfrm>
            <a:off x="10620201" y="2827483"/>
            <a:ext cx="750040" cy="647472"/>
            <a:chOff x="757160" y="879723"/>
            <a:chExt cx="942413" cy="819827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C076C8A-99BE-2C2D-63E9-0D60840F3951}"/>
                </a:ext>
              </a:extLst>
            </p:cNvPr>
            <p:cNvSpPr/>
            <p:nvPr/>
          </p:nvSpPr>
          <p:spPr>
            <a:xfrm>
              <a:off x="1043627" y="1043649"/>
              <a:ext cx="655946" cy="655901"/>
            </a:xfrm>
            <a:custGeom>
              <a:avLst/>
              <a:gdLst>
                <a:gd name="connsiteX0" fmla="*/ 133204 w 144398"/>
                <a:gd name="connsiteY0" fmla="*/ 110606 h 144388"/>
                <a:gd name="connsiteX1" fmla="*/ 110677 w 144398"/>
                <a:gd name="connsiteY1" fmla="*/ 11030 h 144388"/>
                <a:gd name="connsiteX2" fmla="*/ 11100 w 144398"/>
                <a:gd name="connsiteY2" fmla="*/ 33562 h 144388"/>
                <a:gd name="connsiteX3" fmla="*/ 33628 w 144398"/>
                <a:gd name="connsiteY3" fmla="*/ 133134 h 144388"/>
                <a:gd name="connsiteX4" fmla="*/ 109382 w 144398"/>
                <a:gd name="connsiteY4" fmla="*/ 133933 h 144388"/>
                <a:gd name="connsiteX5" fmla="*/ 142093 w 144398"/>
                <a:gd name="connsiteY5" fmla="*/ 143543 h 144388"/>
                <a:gd name="connsiteX6" fmla="*/ 143649 w 144398"/>
                <a:gd name="connsiteY6" fmla="*/ 142663 h 144388"/>
                <a:gd name="connsiteX7" fmla="*/ 143627 w 144398"/>
                <a:gd name="connsiteY7" fmla="*/ 141919 h 14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398" h="144388">
                  <a:moveTo>
                    <a:pt x="133204" y="110606"/>
                  </a:moveTo>
                  <a:cubicBezTo>
                    <a:pt x="154482" y="76889"/>
                    <a:pt x="144394" y="32308"/>
                    <a:pt x="110677" y="11030"/>
                  </a:cubicBezTo>
                  <a:cubicBezTo>
                    <a:pt x="76960" y="-10243"/>
                    <a:pt x="32378" y="-159"/>
                    <a:pt x="11100" y="33562"/>
                  </a:cubicBezTo>
                  <a:cubicBezTo>
                    <a:pt x="-10173" y="67279"/>
                    <a:pt x="-89" y="111861"/>
                    <a:pt x="33628" y="133134"/>
                  </a:cubicBezTo>
                  <a:cubicBezTo>
                    <a:pt x="56702" y="147694"/>
                    <a:pt x="86010" y="148001"/>
                    <a:pt x="109382" y="133933"/>
                  </a:cubicBezTo>
                  <a:lnTo>
                    <a:pt x="142093" y="143543"/>
                  </a:lnTo>
                  <a:cubicBezTo>
                    <a:pt x="142765" y="143728"/>
                    <a:pt x="143460" y="143335"/>
                    <a:pt x="143649" y="142663"/>
                  </a:cubicBezTo>
                  <a:cubicBezTo>
                    <a:pt x="143717" y="142419"/>
                    <a:pt x="143708" y="142158"/>
                    <a:pt x="143627" y="141919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251062E-F732-F0A6-61A7-CE8DB6EB07D4}"/>
                </a:ext>
              </a:extLst>
            </p:cNvPr>
            <p:cNvSpPr/>
            <p:nvPr/>
          </p:nvSpPr>
          <p:spPr>
            <a:xfrm>
              <a:off x="757160" y="879723"/>
              <a:ext cx="530025" cy="652753"/>
            </a:xfrm>
            <a:custGeom>
              <a:avLst/>
              <a:gdLst>
                <a:gd name="connsiteX0" fmla="*/ 45751 w 116678"/>
                <a:gd name="connsiteY0" fmla="*/ 139248 h 143695"/>
                <a:gd name="connsiteX1" fmla="*/ 34923 w 116678"/>
                <a:gd name="connsiteY1" fmla="*/ 133924 h 143695"/>
                <a:gd name="connsiteX2" fmla="*/ 2212 w 116678"/>
                <a:gd name="connsiteY2" fmla="*/ 143534 h 143695"/>
                <a:gd name="connsiteX3" fmla="*/ 655 w 116678"/>
                <a:gd name="connsiteY3" fmla="*/ 142654 h 143695"/>
                <a:gd name="connsiteX4" fmla="*/ 678 w 116678"/>
                <a:gd name="connsiteY4" fmla="*/ 141910 h 143695"/>
                <a:gd name="connsiteX5" fmla="*/ 11100 w 116678"/>
                <a:gd name="connsiteY5" fmla="*/ 110598 h 143695"/>
                <a:gd name="connsiteX6" fmla="*/ 33632 w 116678"/>
                <a:gd name="connsiteY6" fmla="*/ 11021 h 143695"/>
                <a:gd name="connsiteX7" fmla="*/ 116632 w 116678"/>
                <a:gd name="connsiteY7" fmla="*/ 15217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678" h="143695">
                  <a:moveTo>
                    <a:pt x="45751" y="139248"/>
                  </a:moveTo>
                  <a:cubicBezTo>
                    <a:pt x="42002" y="137777"/>
                    <a:pt x="38379" y="135995"/>
                    <a:pt x="34923" y="133924"/>
                  </a:cubicBezTo>
                  <a:lnTo>
                    <a:pt x="2212" y="143534"/>
                  </a:lnTo>
                  <a:cubicBezTo>
                    <a:pt x="1540" y="143719"/>
                    <a:pt x="845" y="143327"/>
                    <a:pt x="655" y="142654"/>
                  </a:cubicBezTo>
                  <a:cubicBezTo>
                    <a:pt x="588" y="142411"/>
                    <a:pt x="596" y="142149"/>
                    <a:pt x="678" y="141910"/>
                  </a:cubicBezTo>
                  <a:lnTo>
                    <a:pt x="11100" y="110598"/>
                  </a:lnTo>
                  <a:cubicBezTo>
                    <a:pt x="-10173" y="76881"/>
                    <a:pt x="-89" y="32299"/>
                    <a:pt x="33632" y="11021"/>
                  </a:cubicBezTo>
                  <a:cubicBezTo>
                    <a:pt x="59408" y="-5244"/>
                    <a:pt x="92625" y="-3566"/>
                    <a:pt x="116632" y="15217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7ABAA3F-E1E6-4EB7-3C7B-BD2B1C071A7D}"/>
                </a:ext>
              </a:extLst>
            </p:cNvPr>
            <p:cNvSpPr/>
            <p:nvPr/>
          </p:nvSpPr>
          <p:spPr>
            <a:xfrm>
              <a:off x="1197622" y="1340636"/>
              <a:ext cx="61484" cy="61484"/>
            </a:xfrm>
            <a:custGeom>
              <a:avLst/>
              <a:gdLst>
                <a:gd name="connsiteX0" fmla="*/ 13536 w 13535"/>
                <a:gd name="connsiteY0" fmla="*/ 6768 h 13535"/>
                <a:gd name="connsiteX1" fmla="*/ 6768 w 13535"/>
                <a:gd name="connsiteY1" fmla="*/ 13536 h 13535"/>
                <a:gd name="connsiteX2" fmla="*/ 0 w 13535"/>
                <a:gd name="connsiteY2" fmla="*/ 6768 h 13535"/>
                <a:gd name="connsiteX3" fmla="*/ 6768 w 13535"/>
                <a:gd name="connsiteY3" fmla="*/ 0 h 13535"/>
                <a:gd name="connsiteX4" fmla="*/ 13536 w 13535"/>
                <a:gd name="connsiteY4" fmla="*/ 6768 h 1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5" h="13535">
                  <a:moveTo>
                    <a:pt x="13536" y="6768"/>
                  </a:moveTo>
                  <a:cubicBezTo>
                    <a:pt x="13536" y="10505"/>
                    <a:pt x="10506" y="13536"/>
                    <a:pt x="6768" y="13536"/>
                  </a:cubicBezTo>
                  <a:cubicBezTo>
                    <a:pt x="3030" y="13536"/>
                    <a:pt x="0" y="10505"/>
                    <a:pt x="0" y="6768"/>
                  </a:cubicBezTo>
                  <a:cubicBezTo>
                    <a:pt x="0" y="3030"/>
                    <a:pt x="3030" y="0"/>
                    <a:pt x="6768" y="0"/>
                  </a:cubicBezTo>
                  <a:cubicBezTo>
                    <a:pt x="10506" y="0"/>
                    <a:pt x="13536" y="3030"/>
                    <a:pt x="13536" y="6768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4E1397B-02F4-580A-5B4A-83EC48389FEF}"/>
                </a:ext>
              </a:extLst>
            </p:cNvPr>
            <p:cNvSpPr/>
            <p:nvPr/>
          </p:nvSpPr>
          <p:spPr>
            <a:xfrm>
              <a:off x="1484557" y="1340636"/>
              <a:ext cx="61484" cy="61484"/>
            </a:xfrm>
            <a:custGeom>
              <a:avLst/>
              <a:gdLst>
                <a:gd name="connsiteX0" fmla="*/ 13536 w 13535"/>
                <a:gd name="connsiteY0" fmla="*/ 6768 h 13535"/>
                <a:gd name="connsiteX1" fmla="*/ 6768 w 13535"/>
                <a:gd name="connsiteY1" fmla="*/ 13536 h 13535"/>
                <a:gd name="connsiteX2" fmla="*/ 0 w 13535"/>
                <a:gd name="connsiteY2" fmla="*/ 6768 h 13535"/>
                <a:gd name="connsiteX3" fmla="*/ 6768 w 13535"/>
                <a:gd name="connsiteY3" fmla="*/ 0 h 13535"/>
                <a:gd name="connsiteX4" fmla="*/ 13536 w 13535"/>
                <a:gd name="connsiteY4" fmla="*/ 6768 h 1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5" h="13535">
                  <a:moveTo>
                    <a:pt x="13536" y="6768"/>
                  </a:moveTo>
                  <a:cubicBezTo>
                    <a:pt x="13536" y="10505"/>
                    <a:pt x="10506" y="13536"/>
                    <a:pt x="6768" y="13536"/>
                  </a:cubicBezTo>
                  <a:cubicBezTo>
                    <a:pt x="3030" y="13536"/>
                    <a:pt x="0" y="10505"/>
                    <a:pt x="0" y="6768"/>
                  </a:cubicBezTo>
                  <a:cubicBezTo>
                    <a:pt x="0" y="3030"/>
                    <a:pt x="3030" y="0"/>
                    <a:pt x="6768" y="0"/>
                  </a:cubicBezTo>
                  <a:cubicBezTo>
                    <a:pt x="10506" y="0"/>
                    <a:pt x="13536" y="3030"/>
                    <a:pt x="13536" y="6768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CD1FF4E-EA80-C845-FF38-3A7BD4CE781C}"/>
                </a:ext>
              </a:extLst>
            </p:cNvPr>
            <p:cNvSpPr/>
            <p:nvPr/>
          </p:nvSpPr>
          <p:spPr>
            <a:xfrm>
              <a:off x="1341087" y="1340636"/>
              <a:ext cx="61484" cy="61484"/>
            </a:xfrm>
            <a:custGeom>
              <a:avLst/>
              <a:gdLst>
                <a:gd name="connsiteX0" fmla="*/ 13536 w 13535"/>
                <a:gd name="connsiteY0" fmla="*/ 6768 h 13535"/>
                <a:gd name="connsiteX1" fmla="*/ 6768 w 13535"/>
                <a:gd name="connsiteY1" fmla="*/ 13536 h 13535"/>
                <a:gd name="connsiteX2" fmla="*/ 0 w 13535"/>
                <a:gd name="connsiteY2" fmla="*/ 6768 h 13535"/>
                <a:gd name="connsiteX3" fmla="*/ 6768 w 13535"/>
                <a:gd name="connsiteY3" fmla="*/ 0 h 13535"/>
                <a:gd name="connsiteX4" fmla="*/ 13536 w 13535"/>
                <a:gd name="connsiteY4" fmla="*/ 6768 h 1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5" h="13535">
                  <a:moveTo>
                    <a:pt x="13536" y="6768"/>
                  </a:moveTo>
                  <a:cubicBezTo>
                    <a:pt x="13536" y="10505"/>
                    <a:pt x="10506" y="13536"/>
                    <a:pt x="6768" y="13536"/>
                  </a:cubicBezTo>
                  <a:cubicBezTo>
                    <a:pt x="3030" y="13536"/>
                    <a:pt x="0" y="10505"/>
                    <a:pt x="0" y="6768"/>
                  </a:cubicBezTo>
                  <a:cubicBezTo>
                    <a:pt x="0" y="3030"/>
                    <a:pt x="3030" y="0"/>
                    <a:pt x="6768" y="0"/>
                  </a:cubicBezTo>
                  <a:cubicBezTo>
                    <a:pt x="10506" y="0"/>
                    <a:pt x="13536" y="3030"/>
                    <a:pt x="13536" y="6768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DEC0C0C-711F-2907-57B9-94D0966FC174}"/>
              </a:ext>
            </a:extLst>
          </p:cNvPr>
          <p:cNvGrpSpPr/>
          <p:nvPr/>
        </p:nvGrpSpPr>
        <p:grpSpPr>
          <a:xfrm>
            <a:off x="5644334" y="2721807"/>
            <a:ext cx="840156" cy="813850"/>
            <a:chOff x="828335" y="818810"/>
            <a:chExt cx="1368538" cy="1368537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C17D784-D76B-A3A2-AE13-14D808919937}"/>
                </a:ext>
              </a:extLst>
            </p:cNvPr>
            <p:cNvSpPr/>
            <p:nvPr/>
          </p:nvSpPr>
          <p:spPr>
            <a:xfrm>
              <a:off x="1436574" y="818810"/>
              <a:ext cx="152059" cy="152059"/>
            </a:xfrm>
            <a:custGeom>
              <a:avLst/>
              <a:gdLst>
                <a:gd name="connsiteX0" fmla="*/ 152060 w 152059"/>
                <a:gd name="connsiteY0" fmla="*/ 76030 h 152059"/>
                <a:gd name="connsiteX1" fmla="*/ 76030 w 152059"/>
                <a:gd name="connsiteY1" fmla="*/ 152060 h 152059"/>
                <a:gd name="connsiteX2" fmla="*/ 0 w 152059"/>
                <a:gd name="connsiteY2" fmla="*/ 76030 h 152059"/>
                <a:gd name="connsiteX3" fmla="*/ 76030 w 152059"/>
                <a:gd name="connsiteY3" fmla="*/ 0 h 152059"/>
                <a:gd name="connsiteX4" fmla="*/ 152060 w 152059"/>
                <a:gd name="connsiteY4" fmla="*/ 76030 h 15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9" h="152059">
                  <a:moveTo>
                    <a:pt x="152060" y="76030"/>
                  </a:moveTo>
                  <a:cubicBezTo>
                    <a:pt x="152060" y="118020"/>
                    <a:pt x="118020" y="152060"/>
                    <a:pt x="76030" y="152060"/>
                  </a:cubicBezTo>
                  <a:cubicBezTo>
                    <a:pt x="34040" y="152060"/>
                    <a:pt x="0" y="118020"/>
                    <a:pt x="0" y="76030"/>
                  </a:cubicBezTo>
                  <a:cubicBezTo>
                    <a:pt x="0" y="34040"/>
                    <a:pt x="34040" y="0"/>
                    <a:pt x="76030" y="0"/>
                  </a:cubicBezTo>
                  <a:cubicBezTo>
                    <a:pt x="118020" y="0"/>
                    <a:pt x="152060" y="34040"/>
                    <a:pt x="152060" y="7603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9B8EE49-72FC-5DEA-F569-86CBC1DDEDFB}"/>
                </a:ext>
              </a:extLst>
            </p:cNvPr>
            <p:cNvSpPr/>
            <p:nvPr/>
          </p:nvSpPr>
          <p:spPr>
            <a:xfrm>
              <a:off x="1436574" y="2035288"/>
              <a:ext cx="152059" cy="152059"/>
            </a:xfrm>
            <a:custGeom>
              <a:avLst/>
              <a:gdLst>
                <a:gd name="connsiteX0" fmla="*/ 152060 w 152059"/>
                <a:gd name="connsiteY0" fmla="*/ 76030 h 152059"/>
                <a:gd name="connsiteX1" fmla="*/ 76030 w 152059"/>
                <a:gd name="connsiteY1" fmla="*/ 152060 h 152059"/>
                <a:gd name="connsiteX2" fmla="*/ 0 w 152059"/>
                <a:gd name="connsiteY2" fmla="*/ 76030 h 152059"/>
                <a:gd name="connsiteX3" fmla="*/ 76030 w 152059"/>
                <a:gd name="connsiteY3" fmla="*/ 0 h 152059"/>
                <a:gd name="connsiteX4" fmla="*/ 152060 w 152059"/>
                <a:gd name="connsiteY4" fmla="*/ 76030 h 15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9" h="152059">
                  <a:moveTo>
                    <a:pt x="152060" y="76030"/>
                  </a:moveTo>
                  <a:cubicBezTo>
                    <a:pt x="152060" y="118020"/>
                    <a:pt x="118020" y="152060"/>
                    <a:pt x="76030" y="152060"/>
                  </a:cubicBezTo>
                  <a:cubicBezTo>
                    <a:pt x="34040" y="152060"/>
                    <a:pt x="0" y="118020"/>
                    <a:pt x="0" y="76030"/>
                  </a:cubicBezTo>
                  <a:cubicBezTo>
                    <a:pt x="0" y="34040"/>
                    <a:pt x="34040" y="0"/>
                    <a:pt x="76030" y="0"/>
                  </a:cubicBezTo>
                  <a:cubicBezTo>
                    <a:pt x="118020" y="0"/>
                    <a:pt x="152060" y="34040"/>
                    <a:pt x="152060" y="7603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9B357E4-510B-E6B7-18B4-2C5819BEE47E}"/>
                </a:ext>
              </a:extLst>
            </p:cNvPr>
            <p:cNvSpPr/>
            <p:nvPr/>
          </p:nvSpPr>
          <p:spPr>
            <a:xfrm>
              <a:off x="828335" y="1427049"/>
              <a:ext cx="152059" cy="152059"/>
            </a:xfrm>
            <a:custGeom>
              <a:avLst/>
              <a:gdLst>
                <a:gd name="connsiteX0" fmla="*/ 152060 w 152059"/>
                <a:gd name="connsiteY0" fmla="*/ 76030 h 152059"/>
                <a:gd name="connsiteX1" fmla="*/ 76030 w 152059"/>
                <a:gd name="connsiteY1" fmla="*/ 152060 h 152059"/>
                <a:gd name="connsiteX2" fmla="*/ 0 w 152059"/>
                <a:gd name="connsiteY2" fmla="*/ 76030 h 152059"/>
                <a:gd name="connsiteX3" fmla="*/ 76030 w 152059"/>
                <a:gd name="connsiteY3" fmla="*/ 0 h 152059"/>
                <a:gd name="connsiteX4" fmla="*/ 152060 w 152059"/>
                <a:gd name="connsiteY4" fmla="*/ 76030 h 15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9" h="152059">
                  <a:moveTo>
                    <a:pt x="152060" y="76030"/>
                  </a:moveTo>
                  <a:cubicBezTo>
                    <a:pt x="152060" y="118020"/>
                    <a:pt x="118020" y="152060"/>
                    <a:pt x="76030" y="152060"/>
                  </a:cubicBezTo>
                  <a:cubicBezTo>
                    <a:pt x="34040" y="152060"/>
                    <a:pt x="0" y="118020"/>
                    <a:pt x="0" y="76030"/>
                  </a:cubicBezTo>
                  <a:cubicBezTo>
                    <a:pt x="0" y="34040"/>
                    <a:pt x="34040" y="0"/>
                    <a:pt x="76030" y="0"/>
                  </a:cubicBezTo>
                  <a:cubicBezTo>
                    <a:pt x="118020" y="0"/>
                    <a:pt x="152060" y="34040"/>
                    <a:pt x="152060" y="7603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F765BBC-7E7F-6DF6-CD36-1DFEE6A4203E}"/>
                </a:ext>
              </a:extLst>
            </p:cNvPr>
            <p:cNvSpPr/>
            <p:nvPr/>
          </p:nvSpPr>
          <p:spPr>
            <a:xfrm>
              <a:off x="1183141" y="1173616"/>
              <a:ext cx="658925" cy="658925"/>
            </a:xfrm>
            <a:custGeom>
              <a:avLst/>
              <a:gdLst>
                <a:gd name="connsiteX0" fmla="*/ 658926 w 658925"/>
                <a:gd name="connsiteY0" fmla="*/ 329463 h 658925"/>
                <a:gd name="connsiteX1" fmla="*/ 329463 w 658925"/>
                <a:gd name="connsiteY1" fmla="*/ 658926 h 658925"/>
                <a:gd name="connsiteX2" fmla="*/ 0 w 658925"/>
                <a:gd name="connsiteY2" fmla="*/ 329463 h 658925"/>
                <a:gd name="connsiteX3" fmla="*/ 329463 w 658925"/>
                <a:gd name="connsiteY3" fmla="*/ 0 h 658925"/>
                <a:gd name="connsiteX4" fmla="*/ 658926 w 658925"/>
                <a:gd name="connsiteY4" fmla="*/ 329463 h 6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925" h="658925">
                  <a:moveTo>
                    <a:pt x="658926" y="329463"/>
                  </a:moveTo>
                  <a:cubicBezTo>
                    <a:pt x="658926" y="511420"/>
                    <a:pt x="511420" y="658926"/>
                    <a:pt x="329463" y="658926"/>
                  </a:cubicBezTo>
                  <a:cubicBezTo>
                    <a:pt x="147506" y="658926"/>
                    <a:pt x="0" y="511420"/>
                    <a:pt x="0" y="329463"/>
                  </a:cubicBezTo>
                  <a:cubicBezTo>
                    <a:pt x="0" y="147506"/>
                    <a:pt x="147506" y="0"/>
                    <a:pt x="329463" y="0"/>
                  </a:cubicBezTo>
                  <a:cubicBezTo>
                    <a:pt x="511420" y="0"/>
                    <a:pt x="658926" y="147506"/>
                    <a:pt x="658926" y="329463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ABF81D5-6788-7F12-0D40-64C286D5FF1F}"/>
                </a:ext>
              </a:extLst>
            </p:cNvPr>
            <p:cNvSpPr/>
            <p:nvPr/>
          </p:nvSpPr>
          <p:spPr>
            <a:xfrm>
              <a:off x="2044814" y="1427049"/>
              <a:ext cx="152059" cy="152059"/>
            </a:xfrm>
            <a:custGeom>
              <a:avLst/>
              <a:gdLst>
                <a:gd name="connsiteX0" fmla="*/ 152060 w 152059"/>
                <a:gd name="connsiteY0" fmla="*/ 76030 h 152059"/>
                <a:gd name="connsiteX1" fmla="*/ 76030 w 152059"/>
                <a:gd name="connsiteY1" fmla="*/ 152060 h 152059"/>
                <a:gd name="connsiteX2" fmla="*/ 0 w 152059"/>
                <a:gd name="connsiteY2" fmla="*/ 76030 h 152059"/>
                <a:gd name="connsiteX3" fmla="*/ 76030 w 152059"/>
                <a:gd name="connsiteY3" fmla="*/ 0 h 152059"/>
                <a:gd name="connsiteX4" fmla="*/ 152060 w 152059"/>
                <a:gd name="connsiteY4" fmla="*/ 76030 h 15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9" h="152059">
                  <a:moveTo>
                    <a:pt x="152060" y="76030"/>
                  </a:moveTo>
                  <a:cubicBezTo>
                    <a:pt x="152060" y="118020"/>
                    <a:pt x="118020" y="152060"/>
                    <a:pt x="76030" y="152060"/>
                  </a:cubicBezTo>
                  <a:cubicBezTo>
                    <a:pt x="34040" y="152060"/>
                    <a:pt x="0" y="118020"/>
                    <a:pt x="0" y="76030"/>
                  </a:cubicBezTo>
                  <a:cubicBezTo>
                    <a:pt x="0" y="34040"/>
                    <a:pt x="34040" y="0"/>
                    <a:pt x="76030" y="0"/>
                  </a:cubicBezTo>
                  <a:cubicBezTo>
                    <a:pt x="118020" y="0"/>
                    <a:pt x="152060" y="34040"/>
                    <a:pt x="152060" y="7603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CFDB11C-F1B3-4D2F-AAF3-349440092863}"/>
                </a:ext>
              </a:extLst>
            </p:cNvPr>
            <p:cNvSpPr/>
            <p:nvPr/>
          </p:nvSpPr>
          <p:spPr>
            <a:xfrm>
              <a:off x="1512604" y="970869"/>
              <a:ext cx="25343" cy="101373"/>
            </a:xfrm>
            <a:custGeom>
              <a:avLst/>
              <a:gdLst>
                <a:gd name="connsiteX0" fmla="*/ 0 w 25343"/>
                <a:gd name="connsiteY0" fmla="*/ 0 h 101373"/>
                <a:gd name="connsiteX1" fmla="*/ 0 w 25343"/>
                <a:gd name="connsiteY1" fmla="*/ 101373 h 10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343" h="101373">
                  <a:moveTo>
                    <a:pt x="0" y="0"/>
                  </a:moveTo>
                  <a:lnTo>
                    <a:pt x="0" y="101373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7295B31-23DD-D988-CCCC-0C65E8C7C6A6}"/>
                </a:ext>
              </a:extLst>
            </p:cNvPr>
            <p:cNvSpPr/>
            <p:nvPr/>
          </p:nvSpPr>
          <p:spPr>
            <a:xfrm>
              <a:off x="1943440" y="1503079"/>
              <a:ext cx="101373" cy="25343"/>
            </a:xfrm>
            <a:custGeom>
              <a:avLst/>
              <a:gdLst>
                <a:gd name="connsiteX0" fmla="*/ 101373 w 101373"/>
                <a:gd name="connsiteY0" fmla="*/ 0 h 25343"/>
                <a:gd name="connsiteX1" fmla="*/ 0 w 101373"/>
                <a:gd name="connsiteY1" fmla="*/ 0 h 2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3" h="25343">
                  <a:moveTo>
                    <a:pt x="101373" y="0"/>
                  </a:moveTo>
                  <a:lnTo>
                    <a:pt x="0" y="0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C3B2B4A-EC35-DF19-9B7A-FF4E76456A73}"/>
                </a:ext>
              </a:extLst>
            </p:cNvPr>
            <p:cNvSpPr/>
            <p:nvPr/>
          </p:nvSpPr>
          <p:spPr>
            <a:xfrm>
              <a:off x="1512604" y="1933915"/>
              <a:ext cx="25343" cy="101373"/>
            </a:xfrm>
            <a:custGeom>
              <a:avLst/>
              <a:gdLst>
                <a:gd name="connsiteX0" fmla="*/ 0 w 25343"/>
                <a:gd name="connsiteY0" fmla="*/ 0 h 101373"/>
                <a:gd name="connsiteX1" fmla="*/ 0 w 25343"/>
                <a:gd name="connsiteY1" fmla="*/ 101373 h 10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343" h="101373">
                  <a:moveTo>
                    <a:pt x="0" y="0"/>
                  </a:moveTo>
                  <a:lnTo>
                    <a:pt x="0" y="101373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F9FBE3B-134B-172A-B77D-EB439A38EFAB}"/>
                </a:ext>
              </a:extLst>
            </p:cNvPr>
            <p:cNvSpPr/>
            <p:nvPr/>
          </p:nvSpPr>
          <p:spPr>
            <a:xfrm>
              <a:off x="1006505" y="997036"/>
              <a:ext cx="152046" cy="152063"/>
            </a:xfrm>
            <a:custGeom>
              <a:avLst/>
              <a:gdLst>
                <a:gd name="connsiteX0" fmla="*/ 129697 w 152046"/>
                <a:gd name="connsiteY0" fmla="*/ 22093 h 152063"/>
                <a:gd name="connsiteX1" fmla="*/ 129774 w 152046"/>
                <a:gd name="connsiteY1" fmla="*/ 129625 h 152063"/>
                <a:gd name="connsiteX2" fmla="*/ 22242 w 152046"/>
                <a:gd name="connsiteY2" fmla="*/ 129675 h 152063"/>
                <a:gd name="connsiteX3" fmla="*/ 22166 w 152046"/>
                <a:gd name="connsiteY3" fmla="*/ 22169 h 152063"/>
                <a:gd name="connsiteX4" fmla="*/ 22242 w 152046"/>
                <a:gd name="connsiteY4" fmla="*/ 22093 h 152063"/>
                <a:gd name="connsiteX5" fmla="*/ 129697 w 152046"/>
                <a:gd name="connsiteY5" fmla="*/ 22093 h 15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46" h="152063">
                  <a:moveTo>
                    <a:pt x="129697" y="22093"/>
                  </a:moveTo>
                  <a:cubicBezTo>
                    <a:pt x="159399" y="51770"/>
                    <a:pt x="159425" y="99897"/>
                    <a:pt x="129774" y="129625"/>
                  </a:cubicBezTo>
                  <a:cubicBezTo>
                    <a:pt x="100096" y="159327"/>
                    <a:pt x="51944" y="159352"/>
                    <a:pt x="22242" y="129675"/>
                  </a:cubicBezTo>
                  <a:cubicBezTo>
                    <a:pt x="-7461" y="99998"/>
                    <a:pt x="-7486" y="51871"/>
                    <a:pt x="22166" y="22169"/>
                  </a:cubicBezTo>
                  <a:cubicBezTo>
                    <a:pt x="22191" y="22143"/>
                    <a:pt x="22216" y="22119"/>
                    <a:pt x="22242" y="22093"/>
                  </a:cubicBezTo>
                  <a:cubicBezTo>
                    <a:pt x="51919" y="-7559"/>
                    <a:pt x="100020" y="-7559"/>
                    <a:pt x="129697" y="22093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1A3ED546-6AE6-B19A-5CE2-8ADD2453FC99}"/>
                </a:ext>
              </a:extLst>
            </p:cNvPr>
            <p:cNvSpPr/>
            <p:nvPr/>
          </p:nvSpPr>
          <p:spPr>
            <a:xfrm>
              <a:off x="1866657" y="1857188"/>
              <a:ext cx="152046" cy="152063"/>
            </a:xfrm>
            <a:custGeom>
              <a:avLst/>
              <a:gdLst>
                <a:gd name="connsiteX0" fmla="*/ 129697 w 152046"/>
                <a:gd name="connsiteY0" fmla="*/ 22093 h 152063"/>
                <a:gd name="connsiteX1" fmla="*/ 129773 w 152046"/>
                <a:gd name="connsiteY1" fmla="*/ 129624 h 152063"/>
                <a:gd name="connsiteX2" fmla="*/ 22242 w 152046"/>
                <a:gd name="connsiteY2" fmla="*/ 129675 h 152063"/>
                <a:gd name="connsiteX3" fmla="*/ 22165 w 152046"/>
                <a:gd name="connsiteY3" fmla="*/ 22169 h 152063"/>
                <a:gd name="connsiteX4" fmla="*/ 22242 w 152046"/>
                <a:gd name="connsiteY4" fmla="*/ 22093 h 152063"/>
                <a:gd name="connsiteX5" fmla="*/ 129697 w 152046"/>
                <a:gd name="connsiteY5" fmla="*/ 22093 h 15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46" h="152063">
                  <a:moveTo>
                    <a:pt x="129697" y="22093"/>
                  </a:moveTo>
                  <a:cubicBezTo>
                    <a:pt x="159400" y="51770"/>
                    <a:pt x="159425" y="99897"/>
                    <a:pt x="129773" y="129624"/>
                  </a:cubicBezTo>
                  <a:cubicBezTo>
                    <a:pt x="100096" y="159327"/>
                    <a:pt x="51944" y="159352"/>
                    <a:pt x="22242" y="129675"/>
                  </a:cubicBezTo>
                  <a:cubicBezTo>
                    <a:pt x="-7460" y="99998"/>
                    <a:pt x="-7486" y="51871"/>
                    <a:pt x="22165" y="22169"/>
                  </a:cubicBezTo>
                  <a:cubicBezTo>
                    <a:pt x="22191" y="22143"/>
                    <a:pt x="22216" y="22119"/>
                    <a:pt x="22242" y="22093"/>
                  </a:cubicBezTo>
                  <a:cubicBezTo>
                    <a:pt x="51919" y="-7559"/>
                    <a:pt x="100020" y="-7559"/>
                    <a:pt x="129697" y="22093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51581B7-CA6A-88ED-6F35-2383A7C4C48D}"/>
                </a:ext>
              </a:extLst>
            </p:cNvPr>
            <p:cNvSpPr/>
            <p:nvPr/>
          </p:nvSpPr>
          <p:spPr>
            <a:xfrm>
              <a:off x="1136256" y="1126731"/>
              <a:ext cx="71721" cy="71721"/>
            </a:xfrm>
            <a:custGeom>
              <a:avLst/>
              <a:gdLst>
                <a:gd name="connsiteX0" fmla="*/ 0 w 71721"/>
                <a:gd name="connsiteY0" fmla="*/ 0 h 71721"/>
                <a:gd name="connsiteX1" fmla="*/ 71722 w 71721"/>
                <a:gd name="connsiteY1" fmla="*/ 71721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21" h="71721">
                  <a:moveTo>
                    <a:pt x="0" y="0"/>
                  </a:moveTo>
                  <a:lnTo>
                    <a:pt x="71722" y="71721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BE2E952-6952-A3CF-73BF-02F58C1224A7}"/>
                </a:ext>
              </a:extLst>
            </p:cNvPr>
            <p:cNvSpPr/>
            <p:nvPr/>
          </p:nvSpPr>
          <p:spPr>
            <a:xfrm>
              <a:off x="1817231" y="1807705"/>
              <a:ext cx="71721" cy="71721"/>
            </a:xfrm>
            <a:custGeom>
              <a:avLst/>
              <a:gdLst>
                <a:gd name="connsiteX0" fmla="*/ 0 w 71721"/>
                <a:gd name="connsiteY0" fmla="*/ 0 h 71721"/>
                <a:gd name="connsiteX1" fmla="*/ 71722 w 71721"/>
                <a:gd name="connsiteY1" fmla="*/ 71722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21" h="71721">
                  <a:moveTo>
                    <a:pt x="0" y="0"/>
                  </a:moveTo>
                  <a:lnTo>
                    <a:pt x="71722" y="71722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43D8E67-D6D2-EB11-69AB-3FC440EB459A}"/>
                </a:ext>
              </a:extLst>
            </p:cNvPr>
            <p:cNvSpPr/>
            <p:nvPr/>
          </p:nvSpPr>
          <p:spPr>
            <a:xfrm>
              <a:off x="980395" y="1503079"/>
              <a:ext cx="101373" cy="25343"/>
            </a:xfrm>
            <a:custGeom>
              <a:avLst/>
              <a:gdLst>
                <a:gd name="connsiteX0" fmla="*/ 101373 w 101373"/>
                <a:gd name="connsiteY0" fmla="*/ 0 h 25343"/>
                <a:gd name="connsiteX1" fmla="*/ 0 w 101373"/>
                <a:gd name="connsiteY1" fmla="*/ 0 h 2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3" h="25343">
                  <a:moveTo>
                    <a:pt x="101373" y="0"/>
                  </a:moveTo>
                  <a:lnTo>
                    <a:pt x="0" y="0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66A9E36-14CA-B91C-C18A-70E4469E43A3}"/>
                </a:ext>
              </a:extLst>
            </p:cNvPr>
            <p:cNvSpPr/>
            <p:nvPr/>
          </p:nvSpPr>
          <p:spPr>
            <a:xfrm>
              <a:off x="1006505" y="1857188"/>
              <a:ext cx="152046" cy="152063"/>
            </a:xfrm>
            <a:custGeom>
              <a:avLst/>
              <a:gdLst>
                <a:gd name="connsiteX0" fmla="*/ 129697 w 152046"/>
                <a:gd name="connsiteY0" fmla="*/ 22093 h 152063"/>
                <a:gd name="connsiteX1" fmla="*/ 129774 w 152046"/>
                <a:gd name="connsiteY1" fmla="*/ 129624 h 152063"/>
                <a:gd name="connsiteX2" fmla="*/ 22242 w 152046"/>
                <a:gd name="connsiteY2" fmla="*/ 129675 h 152063"/>
                <a:gd name="connsiteX3" fmla="*/ 22166 w 152046"/>
                <a:gd name="connsiteY3" fmla="*/ 22169 h 152063"/>
                <a:gd name="connsiteX4" fmla="*/ 22242 w 152046"/>
                <a:gd name="connsiteY4" fmla="*/ 22093 h 152063"/>
                <a:gd name="connsiteX5" fmla="*/ 129697 w 152046"/>
                <a:gd name="connsiteY5" fmla="*/ 22093 h 15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46" h="152063">
                  <a:moveTo>
                    <a:pt x="129697" y="22093"/>
                  </a:moveTo>
                  <a:cubicBezTo>
                    <a:pt x="159399" y="51770"/>
                    <a:pt x="159425" y="99897"/>
                    <a:pt x="129774" y="129624"/>
                  </a:cubicBezTo>
                  <a:cubicBezTo>
                    <a:pt x="100096" y="159327"/>
                    <a:pt x="51944" y="159352"/>
                    <a:pt x="22242" y="129675"/>
                  </a:cubicBezTo>
                  <a:cubicBezTo>
                    <a:pt x="-7461" y="99998"/>
                    <a:pt x="-7486" y="51871"/>
                    <a:pt x="22166" y="22169"/>
                  </a:cubicBezTo>
                  <a:cubicBezTo>
                    <a:pt x="22191" y="22143"/>
                    <a:pt x="22216" y="22119"/>
                    <a:pt x="22242" y="22093"/>
                  </a:cubicBezTo>
                  <a:cubicBezTo>
                    <a:pt x="51919" y="-7559"/>
                    <a:pt x="100020" y="-7559"/>
                    <a:pt x="129697" y="22093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5B952FA-6A11-BD76-BC8C-46F1B960A76E}"/>
                </a:ext>
              </a:extLst>
            </p:cNvPr>
            <p:cNvSpPr/>
            <p:nvPr/>
          </p:nvSpPr>
          <p:spPr>
            <a:xfrm>
              <a:off x="1866657" y="997036"/>
              <a:ext cx="152046" cy="152063"/>
            </a:xfrm>
            <a:custGeom>
              <a:avLst/>
              <a:gdLst>
                <a:gd name="connsiteX0" fmla="*/ 129697 w 152046"/>
                <a:gd name="connsiteY0" fmla="*/ 22093 h 152063"/>
                <a:gd name="connsiteX1" fmla="*/ 129773 w 152046"/>
                <a:gd name="connsiteY1" fmla="*/ 129625 h 152063"/>
                <a:gd name="connsiteX2" fmla="*/ 22242 w 152046"/>
                <a:gd name="connsiteY2" fmla="*/ 129675 h 152063"/>
                <a:gd name="connsiteX3" fmla="*/ 22165 w 152046"/>
                <a:gd name="connsiteY3" fmla="*/ 22169 h 152063"/>
                <a:gd name="connsiteX4" fmla="*/ 22242 w 152046"/>
                <a:gd name="connsiteY4" fmla="*/ 22093 h 152063"/>
                <a:gd name="connsiteX5" fmla="*/ 129697 w 152046"/>
                <a:gd name="connsiteY5" fmla="*/ 22093 h 15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46" h="152063">
                  <a:moveTo>
                    <a:pt x="129697" y="22093"/>
                  </a:moveTo>
                  <a:cubicBezTo>
                    <a:pt x="159400" y="51770"/>
                    <a:pt x="159425" y="99897"/>
                    <a:pt x="129773" y="129625"/>
                  </a:cubicBezTo>
                  <a:cubicBezTo>
                    <a:pt x="100096" y="159327"/>
                    <a:pt x="51944" y="159352"/>
                    <a:pt x="22242" y="129675"/>
                  </a:cubicBezTo>
                  <a:cubicBezTo>
                    <a:pt x="-7460" y="99998"/>
                    <a:pt x="-7486" y="51871"/>
                    <a:pt x="22165" y="22169"/>
                  </a:cubicBezTo>
                  <a:cubicBezTo>
                    <a:pt x="22191" y="22143"/>
                    <a:pt x="22216" y="22119"/>
                    <a:pt x="22242" y="22093"/>
                  </a:cubicBezTo>
                  <a:cubicBezTo>
                    <a:pt x="51919" y="-7559"/>
                    <a:pt x="100020" y="-7559"/>
                    <a:pt x="129697" y="22093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99636C8-2BE2-8331-45B7-983CD55242C4}"/>
                </a:ext>
              </a:extLst>
            </p:cNvPr>
            <p:cNvSpPr/>
            <p:nvPr/>
          </p:nvSpPr>
          <p:spPr>
            <a:xfrm>
              <a:off x="1817231" y="1126731"/>
              <a:ext cx="71721" cy="71721"/>
            </a:xfrm>
            <a:custGeom>
              <a:avLst/>
              <a:gdLst>
                <a:gd name="connsiteX0" fmla="*/ 71722 w 71721"/>
                <a:gd name="connsiteY0" fmla="*/ 0 h 71721"/>
                <a:gd name="connsiteX1" fmla="*/ 0 w 71721"/>
                <a:gd name="connsiteY1" fmla="*/ 71721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21" h="71721">
                  <a:moveTo>
                    <a:pt x="71722" y="0"/>
                  </a:moveTo>
                  <a:lnTo>
                    <a:pt x="0" y="71721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4CB6720-8450-0425-3A63-2C1B71759162}"/>
                </a:ext>
              </a:extLst>
            </p:cNvPr>
            <p:cNvSpPr/>
            <p:nvPr/>
          </p:nvSpPr>
          <p:spPr>
            <a:xfrm>
              <a:off x="1136256" y="1807705"/>
              <a:ext cx="71721" cy="71721"/>
            </a:xfrm>
            <a:custGeom>
              <a:avLst/>
              <a:gdLst>
                <a:gd name="connsiteX0" fmla="*/ 71722 w 71721"/>
                <a:gd name="connsiteY0" fmla="*/ 0 h 71721"/>
                <a:gd name="connsiteX1" fmla="*/ 0 w 71721"/>
                <a:gd name="connsiteY1" fmla="*/ 71722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21" h="71721">
                  <a:moveTo>
                    <a:pt x="71722" y="0"/>
                  </a:moveTo>
                  <a:lnTo>
                    <a:pt x="0" y="71722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FD76E421-EBD0-A51F-B3F7-C87FAB367A88}"/>
                </a:ext>
              </a:extLst>
            </p:cNvPr>
            <p:cNvSpPr/>
            <p:nvPr/>
          </p:nvSpPr>
          <p:spPr>
            <a:xfrm>
              <a:off x="1398559" y="1325676"/>
              <a:ext cx="228089" cy="228089"/>
            </a:xfrm>
            <a:custGeom>
              <a:avLst/>
              <a:gdLst>
                <a:gd name="connsiteX0" fmla="*/ 228090 w 228089"/>
                <a:gd name="connsiteY0" fmla="*/ 114045 h 228089"/>
                <a:gd name="connsiteX1" fmla="*/ 114045 w 228089"/>
                <a:gd name="connsiteY1" fmla="*/ 228090 h 228089"/>
                <a:gd name="connsiteX2" fmla="*/ 0 w 228089"/>
                <a:gd name="connsiteY2" fmla="*/ 114045 h 228089"/>
                <a:gd name="connsiteX3" fmla="*/ 114045 w 228089"/>
                <a:gd name="connsiteY3" fmla="*/ 0 h 228089"/>
                <a:gd name="connsiteX4" fmla="*/ 228090 w 228089"/>
                <a:gd name="connsiteY4" fmla="*/ 114045 h 22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089" h="228089">
                  <a:moveTo>
                    <a:pt x="228090" y="114045"/>
                  </a:moveTo>
                  <a:cubicBezTo>
                    <a:pt x="228090" y="177030"/>
                    <a:pt x="177030" y="228090"/>
                    <a:pt x="114045" y="228090"/>
                  </a:cubicBezTo>
                  <a:cubicBezTo>
                    <a:pt x="51059" y="228090"/>
                    <a:pt x="0" y="177030"/>
                    <a:pt x="0" y="114045"/>
                  </a:cubicBezTo>
                  <a:cubicBezTo>
                    <a:pt x="0" y="51060"/>
                    <a:pt x="51059" y="0"/>
                    <a:pt x="114045" y="0"/>
                  </a:cubicBezTo>
                  <a:cubicBezTo>
                    <a:pt x="177030" y="0"/>
                    <a:pt x="228090" y="51060"/>
                    <a:pt x="228090" y="114045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FCA02DF-A764-2753-B8F9-EE36C68D21BB}"/>
                </a:ext>
              </a:extLst>
            </p:cNvPr>
            <p:cNvSpPr/>
            <p:nvPr/>
          </p:nvSpPr>
          <p:spPr>
            <a:xfrm>
              <a:off x="1284515" y="1591780"/>
              <a:ext cx="456179" cy="240762"/>
            </a:xfrm>
            <a:custGeom>
              <a:avLst/>
              <a:gdLst>
                <a:gd name="connsiteX0" fmla="*/ 228036 w 456179"/>
                <a:gd name="connsiteY0" fmla="*/ 240615 h 240762"/>
                <a:gd name="connsiteX1" fmla="*/ 456125 w 456179"/>
                <a:gd name="connsiteY1" fmla="*/ 148873 h 240762"/>
                <a:gd name="connsiteX2" fmla="*/ 228036 w 456179"/>
                <a:gd name="connsiteY2" fmla="*/ -146 h 240762"/>
                <a:gd name="connsiteX3" fmla="*/ -54 w 456179"/>
                <a:gd name="connsiteY3" fmla="*/ 148873 h 240762"/>
                <a:gd name="connsiteX4" fmla="*/ 228036 w 456179"/>
                <a:gd name="connsiteY4" fmla="*/ 240615 h 24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179" h="240762">
                  <a:moveTo>
                    <a:pt x="228036" y="240615"/>
                  </a:moveTo>
                  <a:cubicBezTo>
                    <a:pt x="313088" y="240793"/>
                    <a:pt x="394871" y="207898"/>
                    <a:pt x="456125" y="148873"/>
                  </a:cubicBezTo>
                  <a:cubicBezTo>
                    <a:pt x="453845" y="56116"/>
                    <a:pt x="352725" y="-146"/>
                    <a:pt x="228036" y="-146"/>
                  </a:cubicBezTo>
                  <a:cubicBezTo>
                    <a:pt x="103346" y="-146"/>
                    <a:pt x="2480" y="56116"/>
                    <a:pt x="-54" y="148873"/>
                  </a:cubicBezTo>
                  <a:cubicBezTo>
                    <a:pt x="61201" y="207898"/>
                    <a:pt x="142984" y="240793"/>
                    <a:pt x="228036" y="240615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C352BC1-009F-52BD-EA5B-4F1E5993989E}"/>
              </a:ext>
            </a:extLst>
          </p:cNvPr>
          <p:cNvGrpSpPr/>
          <p:nvPr/>
        </p:nvGrpSpPr>
        <p:grpSpPr>
          <a:xfrm>
            <a:off x="1221626" y="2768396"/>
            <a:ext cx="572154" cy="747916"/>
            <a:chOff x="1220787" y="979487"/>
            <a:chExt cx="506413" cy="803276"/>
          </a:xfrm>
        </p:grpSpPr>
        <p:sp>
          <p:nvSpPr>
            <p:cNvPr id="142" name="Freeform 156">
              <a:extLst>
                <a:ext uri="{FF2B5EF4-FFF2-40B4-BE49-F238E27FC236}">
                  <a16:creationId xmlns:a16="http://schemas.microsoft.com/office/drawing/2014/main" id="{C619EDEB-D2E2-AEA0-A864-8D55BB21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175" y="1573212"/>
              <a:ext cx="157163" cy="87313"/>
            </a:xfrm>
            <a:custGeom>
              <a:avLst/>
              <a:gdLst>
                <a:gd name="T0" fmla="*/ 0 w 36"/>
                <a:gd name="T1" fmla="*/ 20 h 20"/>
                <a:gd name="T2" fmla="*/ 0 w 36"/>
                <a:gd name="T3" fmla="*/ 8 h 20"/>
                <a:gd name="T4" fmla="*/ 8 w 36"/>
                <a:gd name="T5" fmla="*/ 0 h 20"/>
                <a:gd name="T6" fmla="*/ 36 w 36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0" y="2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57">
              <a:extLst>
                <a:ext uri="{FF2B5EF4-FFF2-40B4-BE49-F238E27FC236}">
                  <a16:creationId xmlns:a16="http://schemas.microsoft.com/office/drawing/2014/main" id="{75AA2314-188E-5FC7-A5D2-672960AC4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575" y="1573212"/>
              <a:ext cx="122238" cy="87313"/>
            </a:xfrm>
            <a:custGeom>
              <a:avLst/>
              <a:gdLst>
                <a:gd name="T0" fmla="*/ 0 w 28"/>
                <a:gd name="T1" fmla="*/ 0 h 20"/>
                <a:gd name="T2" fmla="*/ 20 w 28"/>
                <a:gd name="T3" fmla="*/ 0 h 20"/>
                <a:gd name="T4" fmla="*/ 28 w 28"/>
                <a:gd name="T5" fmla="*/ 8 h 20"/>
                <a:gd name="T6" fmla="*/ 28 w 28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0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8" y="4"/>
                    <a:pt x="28" y="8"/>
                  </a:cubicBezTo>
                  <a:cubicBezTo>
                    <a:pt x="28" y="20"/>
                    <a:pt x="28" y="20"/>
                    <a:pt x="28" y="2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58">
              <a:extLst>
                <a:ext uri="{FF2B5EF4-FFF2-40B4-BE49-F238E27FC236}">
                  <a16:creationId xmlns:a16="http://schemas.microsoft.com/office/drawing/2014/main" id="{34A2B683-C349-FF22-98C1-688DD7043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787" y="1660525"/>
              <a:ext cx="506413" cy="122238"/>
            </a:xfrm>
            <a:custGeom>
              <a:avLst/>
              <a:gdLst>
                <a:gd name="T0" fmla="*/ 56 w 116"/>
                <a:gd name="T1" fmla="*/ 0 h 28"/>
                <a:gd name="T2" fmla="*/ 8 w 116"/>
                <a:gd name="T3" fmla="*/ 0 h 28"/>
                <a:gd name="T4" fmla="*/ 0 w 116"/>
                <a:gd name="T5" fmla="*/ 8 h 28"/>
                <a:gd name="T6" fmla="*/ 0 w 116"/>
                <a:gd name="T7" fmla="*/ 28 h 28"/>
                <a:gd name="T8" fmla="*/ 116 w 116"/>
                <a:gd name="T9" fmla="*/ 28 h 28"/>
                <a:gd name="T10" fmla="*/ 116 w 116"/>
                <a:gd name="T11" fmla="*/ 8 h 28"/>
                <a:gd name="T12" fmla="*/ 108 w 116"/>
                <a:gd name="T13" fmla="*/ 0 h 28"/>
                <a:gd name="T14" fmla="*/ 84 w 116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28">
                  <a:moveTo>
                    <a:pt x="5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4"/>
                    <a:pt x="112" y="0"/>
                    <a:pt x="108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59">
              <a:extLst>
                <a:ext uri="{FF2B5EF4-FFF2-40B4-BE49-F238E27FC236}">
                  <a16:creationId xmlns:a16="http://schemas.microsoft.com/office/drawing/2014/main" id="{3B8BD4BF-BF46-DACC-D63E-ED8087336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575" y="1276350"/>
              <a:ext cx="104775" cy="296863"/>
            </a:xfrm>
            <a:custGeom>
              <a:avLst/>
              <a:gdLst>
                <a:gd name="T0" fmla="*/ 0 w 66"/>
                <a:gd name="T1" fmla="*/ 0 h 187"/>
                <a:gd name="T2" fmla="*/ 0 w 66"/>
                <a:gd name="T3" fmla="*/ 44 h 187"/>
                <a:gd name="T4" fmla="*/ 66 w 66"/>
                <a:gd name="T5" fmla="*/ 110 h 187"/>
                <a:gd name="T6" fmla="*/ 33 w 66"/>
                <a:gd name="T7" fmla="*/ 143 h 187"/>
                <a:gd name="T8" fmla="*/ 33 w 66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0" y="0"/>
                  </a:moveTo>
                  <a:lnTo>
                    <a:pt x="0" y="44"/>
                  </a:lnTo>
                  <a:lnTo>
                    <a:pt x="66" y="110"/>
                  </a:lnTo>
                  <a:lnTo>
                    <a:pt x="33" y="143"/>
                  </a:lnTo>
                  <a:lnTo>
                    <a:pt x="33" y="187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60">
              <a:extLst>
                <a:ext uri="{FF2B5EF4-FFF2-40B4-BE49-F238E27FC236}">
                  <a16:creationId xmlns:a16="http://schemas.microsoft.com/office/drawing/2014/main" id="{8571AD27-1019-4DA3-4E3A-4AE6D5109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1066800"/>
              <a:ext cx="279400" cy="261938"/>
            </a:xfrm>
            <a:custGeom>
              <a:avLst/>
              <a:gdLst>
                <a:gd name="T0" fmla="*/ 28 w 64"/>
                <a:gd name="T1" fmla="*/ 0 h 60"/>
                <a:gd name="T2" fmla="*/ 64 w 64"/>
                <a:gd name="T3" fmla="*/ 36 h 60"/>
                <a:gd name="T4" fmla="*/ 64 w 64"/>
                <a:gd name="T5" fmla="*/ 48 h 60"/>
                <a:gd name="T6" fmla="*/ 52 w 64"/>
                <a:gd name="T7" fmla="*/ 60 h 60"/>
                <a:gd name="T8" fmla="*/ 40 w 64"/>
                <a:gd name="T9" fmla="*/ 48 h 60"/>
                <a:gd name="T10" fmla="*/ 16 w 64"/>
                <a:gd name="T11" fmla="*/ 48 h 60"/>
                <a:gd name="T12" fmla="*/ 0 w 64"/>
                <a:gd name="T13" fmla="*/ 32 h 60"/>
                <a:gd name="T14" fmla="*/ 0 w 64"/>
                <a:gd name="T15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0">
                  <a:moveTo>
                    <a:pt x="28" y="0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61">
              <a:extLst>
                <a:ext uri="{FF2B5EF4-FFF2-40B4-BE49-F238E27FC236}">
                  <a16:creationId xmlns:a16="http://schemas.microsoft.com/office/drawing/2014/main" id="{FBC5B735-075E-37D5-EF2C-200721FCB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7" y="979487"/>
              <a:ext cx="366713" cy="576263"/>
            </a:xfrm>
            <a:custGeom>
              <a:avLst/>
              <a:gdLst>
                <a:gd name="T0" fmla="*/ 12 w 84"/>
                <a:gd name="T1" fmla="*/ 132 h 132"/>
                <a:gd name="T2" fmla="*/ 12 w 84"/>
                <a:gd name="T3" fmla="*/ 104 h 132"/>
                <a:gd name="T4" fmla="*/ 0 w 84"/>
                <a:gd name="T5" fmla="*/ 92 h 132"/>
                <a:gd name="T6" fmla="*/ 0 w 84"/>
                <a:gd name="T7" fmla="*/ 52 h 132"/>
                <a:gd name="T8" fmla="*/ 52 w 84"/>
                <a:gd name="T9" fmla="*/ 0 h 132"/>
                <a:gd name="T10" fmla="*/ 84 w 84"/>
                <a:gd name="T11" fmla="*/ 12 h 132"/>
                <a:gd name="T12" fmla="*/ 72 w 84"/>
                <a:gd name="T13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32">
                  <a:moveTo>
                    <a:pt x="12" y="132"/>
                  </a:moveTo>
                  <a:cubicBezTo>
                    <a:pt x="12" y="104"/>
                    <a:pt x="12" y="104"/>
                    <a:pt x="12" y="10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64" y="0"/>
                    <a:pt x="76" y="4"/>
                    <a:pt x="84" y="12"/>
                  </a:cubicBezTo>
                  <a:cubicBezTo>
                    <a:pt x="72" y="24"/>
                    <a:pt x="72" y="24"/>
                    <a:pt x="72" y="24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62">
              <a:extLst>
                <a:ext uri="{FF2B5EF4-FFF2-40B4-BE49-F238E27FC236}">
                  <a16:creationId xmlns:a16="http://schemas.microsoft.com/office/drawing/2014/main" id="{697BA667-7A34-D7D3-4204-91E3A3E62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7" y="1049337"/>
              <a:ext cx="139700" cy="209550"/>
            </a:xfrm>
            <a:custGeom>
              <a:avLst/>
              <a:gdLst>
                <a:gd name="T0" fmla="*/ 32 w 32"/>
                <a:gd name="T1" fmla="*/ 0 h 48"/>
                <a:gd name="T2" fmla="*/ 0 w 32"/>
                <a:gd name="T3" fmla="*/ 32 h 48"/>
                <a:gd name="T4" fmla="*/ 0 w 32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48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48"/>
                    <a:pt x="0" y="48"/>
                    <a:pt x="0" y="48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9" name="Freeform 5">
            <a:extLst>
              <a:ext uri="{FF2B5EF4-FFF2-40B4-BE49-F238E27FC236}">
                <a16:creationId xmlns:a16="http://schemas.microsoft.com/office/drawing/2014/main" id="{4B53A3CF-FC8C-9DF8-4714-6F27796EE5DF}"/>
              </a:ext>
            </a:extLst>
          </p:cNvPr>
          <p:cNvSpPr>
            <a:spLocks noEditPoints="1"/>
          </p:cNvSpPr>
          <p:nvPr/>
        </p:nvSpPr>
        <p:spPr bwMode="auto">
          <a:xfrm>
            <a:off x="3607724" y="2834189"/>
            <a:ext cx="631404" cy="710278"/>
          </a:xfrm>
          <a:custGeom>
            <a:avLst/>
            <a:gdLst>
              <a:gd name="T0" fmla="*/ 27 w 187"/>
              <a:gd name="T1" fmla="*/ 30 h 187"/>
              <a:gd name="T2" fmla="*/ 27 w 187"/>
              <a:gd name="T3" fmla="*/ 0 h 187"/>
              <a:gd name="T4" fmla="*/ 12 w 187"/>
              <a:gd name="T5" fmla="*/ 54 h 187"/>
              <a:gd name="T6" fmla="*/ 54 w 187"/>
              <a:gd name="T7" fmla="*/ 42 h 187"/>
              <a:gd name="T8" fmla="*/ 9 w 187"/>
              <a:gd name="T9" fmla="*/ 33 h 187"/>
              <a:gd name="T10" fmla="*/ 0 w 187"/>
              <a:gd name="T11" fmla="*/ 85 h 187"/>
              <a:gd name="T12" fmla="*/ 159 w 187"/>
              <a:gd name="T13" fmla="*/ 30 h 187"/>
              <a:gd name="T14" fmla="*/ 159 w 187"/>
              <a:gd name="T15" fmla="*/ 0 h 187"/>
              <a:gd name="T16" fmla="*/ 174 w 187"/>
              <a:gd name="T17" fmla="*/ 54 h 187"/>
              <a:gd name="T18" fmla="*/ 132 w 187"/>
              <a:gd name="T19" fmla="*/ 42 h 187"/>
              <a:gd name="T20" fmla="*/ 177 w 187"/>
              <a:gd name="T21" fmla="*/ 33 h 187"/>
              <a:gd name="T22" fmla="*/ 187 w 187"/>
              <a:gd name="T23" fmla="*/ 85 h 187"/>
              <a:gd name="T24" fmla="*/ 159 w 187"/>
              <a:gd name="T25" fmla="*/ 133 h 187"/>
              <a:gd name="T26" fmla="*/ 159 w 187"/>
              <a:gd name="T27" fmla="*/ 103 h 187"/>
              <a:gd name="T28" fmla="*/ 144 w 187"/>
              <a:gd name="T29" fmla="*/ 187 h 187"/>
              <a:gd name="T30" fmla="*/ 174 w 187"/>
              <a:gd name="T31" fmla="*/ 157 h 187"/>
              <a:gd name="T32" fmla="*/ 132 w 187"/>
              <a:gd name="T33" fmla="*/ 187 h 187"/>
              <a:gd name="T34" fmla="*/ 141 w 187"/>
              <a:gd name="T35" fmla="*/ 136 h 187"/>
              <a:gd name="T36" fmla="*/ 187 w 187"/>
              <a:gd name="T37" fmla="*/ 145 h 187"/>
              <a:gd name="T38" fmla="*/ 108 w 187"/>
              <a:gd name="T39" fmla="*/ 118 h 187"/>
              <a:gd name="T40" fmla="*/ 78 w 187"/>
              <a:gd name="T41" fmla="*/ 118 h 187"/>
              <a:gd name="T42" fmla="*/ 108 w 187"/>
              <a:gd name="T43" fmla="*/ 118 h 187"/>
              <a:gd name="T44" fmla="*/ 78 w 187"/>
              <a:gd name="T45" fmla="*/ 157 h 187"/>
              <a:gd name="T46" fmla="*/ 108 w 187"/>
              <a:gd name="T47" fmla="*/ 187 h 187"/>
              <a:gd name="T48" fmla="*/ 66 w 187"/>
              <a:gd name="T49" fmla="*/ 145 h 187"/>
              <a:gd name="T50" fmla="*/ 111 w 187"/>
              <a:gd name="T51" fmla="*/ 136 h 187"/>
              <a:gd name="T52" fmla="*/ 120 w 187"/>
              <a:gd name="T53" fmla="*/ 187 h 187"/>
              <a:gd name="T54" fmla="*/ 93 w 187"/>
              <a:gd name="T55" fmla="*/ 30 h 187"/>
              <a:gd name="T56" fmla="*/ 93 w 187"/>
              <a:gd name="T57" fmla="*/ 0 h 187"/>
              <a:gd name="T58" fmla="*/ 66 w 187"/>
              <a:gd name="T59" fmla="*/ 42 h 187"/>
              <a:gd name="T60" fmla="*/ 111 w 187"/>
              <a:gd name="T61" fmla="*/ 33 h 187"/>
              <a:gd name="T62" fmla="*/ 141 w 187"/>
              <a:gd name="T63" fmla="*/ 66 h 187"/>
              <a:gd name="T64" fmla="*/ 111 w 187"/>
              <a:gd name="T65" fmla="*/ 66 h 187"/>
              <a:gd name="T66" fmla="*/ 141 w 187"/>
              <a:gd name="T67" fmla="*/ 66 h 187"/>
              <a:gd name="T68" fmla="*/ 108 w 187"/>
              <a:gd name="T69" fmla="*/ 85 h 187"/>
              <a:gd name="T70" fmla="*/ 153 w 187"/>
              <a:gd name="T71" fmla="*/ 94 h 187"/>
              <a:gd name="T72" fmla="*/ 60 w 187"/>
              <a:gd name="T73" fmla="*/ 82 h 187"/>
              <a:gd name="T74" fmla="*/ 60 w 187"/>
              <a:gd name="T75" fmla="*/ 51 h 187"/>
              <a:gd name="T76" fmla="*/ 33 w 187"/>
              <a:gd name="T77" fmla="*/ 94 h 187"/>
              <a:gd name="T78" fmla="*/ 78 w 187"/>
              <a:gd name="T79" fmla="*/ 85 h 187"/>
              <a:gd name="T80" fmla="*/ 42 w 187"/>
              <a:gd name="T81" fmla="*/ 118 h 187"/>
              <a:gd name="T82" fmla="*/ 12 w 187"/>
              <a:gd name="T83" fmla="*/ 118 h 187"/>
              <a:gd name="T84" fmla="*/ 42 w 187"/>
              <a:gd name="T85" fmla="*/ 118 h 187"/>
              <a:gd name="T86" fmla="*/ 12 w 187"/>
              <a:gd name="T87" fmla="*/ 157 h 187"/>
              <a:gd name="T88" fmla="*/ 42 w 187"/>
              <a:gd name="T89" fmla="*/ 187 h 187"/>
              <a:gd name="T90" fmla="*/ 0 w 187"/>
              <a:gd name="T91" fmla="*/ 145 h 187"/>
              <a:gd name="T92" fmla="*/ 45 w 187"/>
              <a:gd name="T93" fmla="*/ 136 h 187"/>
              <a:gd name="T94" fmla="*/ 54 w 187"/>
              <a:gd name="T95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7" h="187">
                <a:moveTo>
                  <a:pt x="12" y="15"/>
                </a:moveTo>
                <a:cubicBezTo>
                  <a:pt x="12" y="24"/>
                  <a:pt x="18" y="30"/>
                  <a:pt x="27" y="30"/>
                </a:cubicBezTo>
                <a:cubicBezTo>
                  <a:pt x="35" y="30"/>
                  <a:pt x="42" y="24"/>
                  <a:pt x="42" y="15"/>
                </a:cubicBezTo>
                <a:cubicBezTo>
                  <a:pt x="42" y="7"/>
                  <a:pt x="35" y="0"/>
                  <a:pt x="27" y="0"/>
                </a:cubicBezTo>
                <a:cubicBezTo>
                  <a:pt x="18" y="0"/>
                  <a:pt x="12" y="7"/>
                  <a:pt x="12" y="15"/>
                </a:cubicBezTo>
                <a:close/>
                <a:moveTo>
                  <a:pt x="12" y="54"/>
                </a:moveTo>
                <a:cubicBezTo>
                  <a:pt x="12" y="85"/>
                  <a:pt x="12" y="85"/>
                  <a:pt x="12" y="85"/>
                </a:cubicBezTo>
                <a:moveTo>
                  <a:pt x="54" y="42"/>
                </a:moveTo>
                <a:cubicBezTo>
                  <a:pt x="54" y="37"/>
                  <a:pt x="50" y="33"/>
                  <a:pt x="45" y="33"/>
                </a:cubicBezTo>
                <a:moveTo>
                  <a:pt x="9" y="33"/>
                </a:moveTo>
                <a:cubicBezTo>
                  <a:pt x="4" y="33"/>
                  <a:pt x="0" y="37"/>
                  <a:pt x="0" y="42"/>
                </a:cubicBezTo>
                <a:cubicBezTo>
                  <a:pt x="0" y="85"/>
                  <a:pt x="0" y="85"/>
                  <a:pt x="0" y="85"/>
                </a:cubicBezTo>
                <a:moveTo>
                  <a:pt x="174" y="15"/>
                </a:moveTo>
                <a:cubicBezTo>
                  <a:pt x="174" y="24"/>
                  <a:pt x="168" y="30"/>
                  <a:pt x="159" y="30"/>
                </a:cubicBezTo>
                <a:cubicBezTo>
                  <a:pt x="151" y="30"/>
                  <a:pt x="144" y="24"/>
                  <a:pt x="144" y="15"/>
                </a:cubicBezTo>
                <a:cubicBezTo>
                  <a:pt x="144" y="7"/>
                  <a:pt x="151" y="0"/>
                  <a:pt x="159" y="0"/>
                </a:cubicBezTo>
                <a:cubicBezTo>
                  <a:pt x="168" y="0"/>
                  <a:pt x="174" y="7"/>
                  <a:pt x="174" y="15"/>
                </a:cubicBezTo>
                <a:close/>
                <a:moveTo>
                  <a:pt x="174" y="54"/>
                </a:moveTo>
                <a:cubicBezTo>
                  <a:pt x="174" y="85"/>
                  <a:pt x="174" y="85"/>
                  <a:pt x="174" y="85"/>
                </a:cubicBezTo>
                <a:moveTo>
                  <a:pt x="132" y="42"/>
                </a:moveTo>
                <a:cubicBezTo>
                  <a:pt x="132" y="37"/>
                  <a:pt x="136" y="33"/>
                  <a:pt x="141" y="33"/>
                </a:cubicBezTo>
                <a:moveTo>
                  <a:pt x="177" y="33"/>
                </a:moveTo>
                <a:cubicBezTo>
                  <a:pt x="183" y="33"/>
                  <a:pt x="187" y="37"/>
                  <a:pt x="187" y="42"/>
                </a:cubicBezTo>
                <a:cubicBezTo>
                  <a:pt x="187" y="85"/>
                  <a:pt x="187" y="85"/>
                  <a:pt x="187" y="85"/>
                </a:cubicBezTo>
                <a:moveTo>
                  <a:pt x="174" y="118"/>
                </a:moveTo>
                <a:cubicBezTo>
                  <a:pt x="174" y="126"/>
                  <a:pt x="168" y="133"/>
                  <a:pt x="159" y="133"/>
                </a:cubicBezTo>
                <a:cubicBezTo>
                  <a:pt x="151" y="133"/>
                  <a:pt x="144" y="126"/>
                  <a:pt x="144" y="118"/>
                </a:cubicBezTo>
                <a:cubicBezTo>
                  <a:pt x="144" y="109"/>
                  <a:pt x="151" y="103"/>
                  <a:pt x="159" y="103"/>
                </a:cubicBezTo>
                <a:cubicBezTo>
                  <a:pt x="168" y="103"/>
                  <a:pt x="174" y="109"/>
                  <a:pt x="174" y="118"/>
                </a:cubicBezTo>
                <a:close/>
                <a:moveTo>
                  <a:pt x="144" y="187"/>
                </a:moveTo>
                <a:cubicBezTo>
                  <a:pt x="144" y="157"/>
                  <a:pt x="144" y="157"/>
                  <a:pt x="144" y="157"/>
                </a:cubicBezTo>
                <a:moveTo>
                  <a:pt x="174" y="157"/>
                </a:moveTo>
                <a:cubicBezTo>
                  <a:pt x="174" y="187"/>
                  <a:pt x="174" y="187"/>
                  <a:pt x="174" y="187"/>
                </a:cubicBezTo>
                <a:moveTo>
                  <a:pt x="132" y="187"/>
                </a:moveTo>
                <a:cubicBezTo>
                  <a:pt x="132" y="145"/>
                  <a:pt x="132" y="145"/>
                  <a:pt x="132" y="145"/>
                </a:cubicBezTo>
                <a:cubicBezTo>
                  <a:pt x="132" y="140"/>
                  <a:pt x="136" y="136"/>
                  <a:pt x="141" y="136"/>
                </a:cubicBezTo>
                <a:moveTo>
                  <a:pt x="177" y="136"/>
                </a:moveTo>
                <a:cubicBezTo>
                  <a:pt x="183" y="136"/>
                  <a:pt x="187" y="140"/>
                  <a:pt x="187" y="145"/>
                </a:cubicBezTo>
                <a:cubicBezTo>
                  <a:pt x="187" y="187"/>
                  <a:pt x="187" y="187"/>
                  <a:pt x="187" y="187"/>
                </a:cubicBezTo>
                <a:moveTo>
                  <a:pt x="108" y="118"/>
                </a:moveTo>
                <a:cubicBezTo>
                  <a:pt x="108" y="126"/>
                  <a:pt x="101" y="133"/>
                  <a:pt x="93" y="133"/>
                </a:cubicBezTo>
                <a:cubicBezTo>
                  <a:pt x="85" y="133"/>
                  <a:pt x="78" y="126"/>
                  <a:pt x="78" y="118"/>
                </a:cubicBezTo>
                <a:cubicBezTo>
                  <a:pt x="78" y="109"/>
                  <a:pt x="85" y="103"/>
                  <a:pt x="93" y="103"/>
                </a:cubicBezTo>
                <a:cubicBezTo>
                  <a:pt x="101" y="103"/>
                  <a:pt x="108" y="109"/>
                  <a:pt x="108" y="118"/>
                </a:cubicBezTo>
                <a:close/>
                <a:moveTo>
                  <a:pt x="78" y="187"/>
                </a:moveTo>
                <a:cubicBezTo>
                  <a:pt x="78" y="157"/>
                  <a:pt x="78" y="157"/>
                  <a:pt x="78" y="157"/>
                </a:cubicBezTo>
                <a:moveTo>
                  <a:pt x="108" y="157"/>
                </a:moveTo>
                <a:cubicBezTo>
                  <a:pt x="108" y="187"/>
                  <a:pt x="108" y="187"/>
                  <a:pt x="108" y="187"/>
                </a:cubicBezTo>
                <a:moveTo>
                  <a:pt x="66" y="187"/>
                </a:moveTo>
                <a:cubicBezTo>
                  <a:pt x="66" y="145"/>
                  <a:pt x="66" y="145"/>
                  <a:pt x="66" y="145"/>
                </a:cubicBezTo>
                <a:cubicBezTo>
                  <a:pt x="66" y="140"/>
                  <a:pt x="70" y="136"/>
                  <a:pt x="75" y="136"/>
                </a:cubicBezTo>
                <a:moveTo>
                  <a:pt x="111" y="136"/>
                </a:moveTo>
                <a:cubicBezTo>
                  <a:pt x="116" y="136"/>
                  <a:pt x="120" y="140"/>
                  <a:pt x="120" y="145"/>
                </a:cubicBezTo>
                <a:cubicBezTo>
                  <a:pt x="120" y="187"/>
                  <a:pt x="120" y="187"/>
                  <a:pt x="120" y="187"/>
                </a:cubicBezTo>
                <a:moveTo>
                  <a:pt x="108" y="15"/>
                </a:moveTo>
                <a:cubicBezTo>
                  <a:pt x="108" y="24"/>
                  <a:pt x="101" y="30"/>
                  <a:pt x="93" y="30"/>
                </a:cubicBezTo>
                <a:cubicBezTo>
                  <a:pt x="85" y="30"/>
                  <a:pt x="78" y="24"/>
                  <a:pt x="78" y="15"/>
                </a:cubicBezTo>
                <a:cubicBezTo>
                  <a:pt x="78" y="7"/>
                  <a:pt x="85" y="0"/>
                  <a:pt x="93" y="0"/>
                </a:cubicBezTo>
                <a:cubicBezTo>
                  <a:pt x="101" y="0"/>
                  <a:pt x="108" y="7"/>
                  <a:pt x="108" y="15"/>
                </a:cubicBezTo>
                <a:close/>
                <a:moveTo>
                  <a:pt x="66" y="42"/>
                </a:moveTo>
                <a:cubicBezTo>
                  <a:pt x="66" y="37"/>
                  <a:pt x="70" y="33"/>
                  <a:pt x="75" y="33"/>
                </a:cubicBezTo>
                <a:moveTo>
                  <a:pt x="111" y="33"/>
                </a:moveTo>
                <a:cubicBezTo>
                  <a:pt x="116" y="33"/>
                  <a:pt x="120" y="37"/>
                  <a:pt x="120" y="42"/>
                </a:cubicBezTo>
                <a:moveTo>
                  <a:pt x="141" y="66"/>
                </a:moveTo>
                <a:cubicBezTo>
                  <a:pt x="141" y="75"/>
                  <a:pt x="135" y="82"/>
                  <a:pt x="126" y="82"/>
                </a:cubicBezTo>
                <a:cubicBezTo>
                  <a:pt x="118" y="82"/>
                  <a:pt x="111" y="75"/>
                  <a:pt x="111" y="66"/>
                </a:cubicBezTo>
                <a:cubicBezTo>
                  <a:pt x="111" y="58"/>
                  <a:pt x="118" y="51"/>
                  <a:pt x="126" y="51"/>
                </a:cubicBezTo>
                <a:cubicBezTo>
                  <a:pt x="135" y="51"/>
                  <a:pt x="141" y="58"/>
                  <a:pt x="141" y="66"/>
                </a:cubicBezTo>
                <a:close/>
                <a:moveTo>
                  <a:pt x="99" y="94"/>
                </a:moveTo>
                <a:cubicBezTo>
                  <a:pt x="99" y="89"/>
                  <a:pt x="103" y="85"/>
                  <a:pt x="108" y="85"/>
                </a:cubicBezTo>
                <a:moveTo>
                  <a:pt x="144" y="85"/>
                </a:moveTo>
                <a:cubicBezTo>
                  <a:pt x="149" y="85"/>
                  <a:pt x="153" y="89"/>
                  <a:pt x="153" y="94"/>
                </a:cubicBezTo>
                <a:moveTo>
                  <a:pt x="75" y="66"/>
                </a:moveTo>
                <a:cubicBezTo>
                  <a:pt x="75" y="75"/>
                  <a:pt x="68" y="82"/>
                  <a:pt x="60" y="82"/>
                </a:cubicBezTo>
                <a:cubicBezTo>
                  <a:pt x="52" y="82"/>
                  <a:pt x="45" y="75"/>
                  <a:pt x="45" y="66"/>
                </a:cubicBezTo>
                <a:cubicBezTo>
                  <a:pt x="45" y="58"/>
                  <a:pt x="52" y="51"/>
                  <a:pt x="60" y="51"/>
                </a:cubicBezTo>
                <a:cubicBezTo>
                  <a:pt x="68" y="51"/>
                  <a:pt x="75" y="58"/>
                  <a:pt x="75" y="66"/>
                </a:cubicBezTo>
                <a:close/>
                <a:moveTo>
                  <a:pt x="33" y="94"/>
                </a:moveTo>
                <a:cubicBezTo>
                  <a:pt x="33" y="89"/>
                  <a:pt x="37" y="85"/>
                  <a:pt x="42" y="85"/>
                </a:cubicBezTo>
                <a:moveTo>
                  <a:pt x="78" y="85"/>
                </a:moveTo>
                <a:cubicBezTo>
                  <a:pt x="83" y="85"/>
                  <a:pt x="87" y="89"/>
                  <a:pt x="87" y="94"/>
                </a:cubicBezTo>
                <a:moveTo>
                  <a:pt x="42" y="118"/>
                </a:moveTo>
                <a:cubicBezTo>
                  <a:pt x="42" y="126"/>
                  <a:pt x="35" y="133"/>
                  <a:pt x="27" y="133"/>
                </a:cubicBezTo>
                <a:cubicBezTo>
                  <a:pt x="18" y="133"/>
                  <a:pt x="12" y="126"/>
                  <a:pt x="12" y="118"/>
                </a:cubicBezTo>
                <a:cubicBezTo>
                  <a:pt x="12" y="109"/>
                  <a:pt x="18" y="103"/>
                  <a:pt x="27" y="103"/>
                </a:cubicBezTo>
                <a:cubicBezTo>
                  <a:pt x="35" y="103"/>
                  <a:pt x="42" y="109"/>
                  <a:pt x="42" y="118"/>
                </a:cubicBezTo>
                <a:close/>
                <a:moveTo>
                  <a:pt x="12" y="187"/>
                </a:moveTo>
                <a:cubicBezTo>
                  <a:pt x="12" y="157"/>
                  <a:pt x="12" y="157"/>
                  <a:pt x="12" y="157"/>
                </a:cubicBezTo>
                <a:moveTo>
                  <a:pt x="42" y="157"/>
                </a:moveTo>
                <a:cubicBezTo>
                  <a:pt x="42" y="187"/>
                  <a:pt x="42" y="187"/>
                  <a:pt x="42" y="187"/>
                </a:cubicBezTo>
                <a:moveTo>
                  <a:pt x="0" y="187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40"/>
                  <a:pt x="4" y="136"/>
                  <a:pt x="9" y="136"/>
                </a:cubicBezTo>
                <a:moveTo>
                  <a:pt x="45" y="136"/>
                </a:moveTo>
                <a:cubicBezTo>
                  <a:pt x="50" y="136"/>
                  <a:pt x="54" y="140"/>
                  <a:pt x="54" y="145"/>
                </a:cubicBezTo>
                <a:cubicBezTo>
                  <a:pt x="54" y="187"/>
                  <a:pt x="54" y="187"/>
                  <a:pt x="54" y="187"/>
                </a:cubicBezTo>
              </a:path>
            </a:pathLst>
          </a:custGeom>
          <a:noFill/>
          <a:ln w="19050" cap="rnd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2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E3907-40F2-24DA-A6A4-4458E8D88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lowchart: Connector 171">
            <a:extLst>
              <a:ext uri="{FF2B5EF4-FFF2-40B4-BE49-F238E27FC236}">
                <a16:creationId xmlns:a16="http://schemas.microsoft.com/office/drawing/2014/main" id="{D68791C1-8B9D-0FB3-0E87-AC66CD0D451F}"/>
              </a:ext>
            </a:extLst>
          </p:cNvPr>
          <p:cNvSpPr/>
          <p:nvPr/>
        </p:nvSpPr>
        <p:spPr>
          <a:xfrm>
            <a:off x="10079812" y="2198216"/>
            <a:ext cx="1828800" cy="182880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lowchart: Connector 170">
            <a:extLst>
              <a:ext uri="{FF2B5EF4-FFF2-40B4-BE49-F238E27FC236}">
                <a16:creationId xmlns:a16="http://schemas.microsoft.com/office/drawing/2014/main" id="{31B14A55-028B-521A-FBFE-9C310A6F8C2B}"/>
              </a:ext>
            </a:extLst>
          </p:cNvPr>
          <p:cNvSpPr/>
          <p:nvPr/>
        </p:nvSpPr>
        <p:spPr>
          <a:xfrm>
            <a:off x="7565966" y="2190420"/>
            <a:ext cx="1828800" cy="18288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lowchart: Connector 169">
            <a:extLst>
              <a:ext uri="{FF2B5EF4-FFF2-40B4-BE49-F238E27FC236}">
                <a16:creationId xmlns:a16="http://schemas.microsoft.com/office/drawing/2014/main" id="{F8FC282A-CCFA-5B2C-D884-7FA83CE926E7}"/>
              </a:ext>
            </a:extLst>
          </p:cNvPr>
          <p:cNvSpPr/>
          <p:nvPr/>
        </p:nvSpPr>
        <p:spPr>
          <a:xfrm>
            <a:off x="5157821" y="2206998"/>
            <a:ext cx="1828800" cy="182880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lowchart: Connector 168">
            <a:extLst>
              <a:ext uri="{FF2B5EF4-FFF2-40B4-BE49-F238E27FC236}">
                <a16:creationId xmlns:a16="http://schemas.microsoft.com/office/drawing/2014/main" id="{55102A49-2D23-4880-E548-A344CBCBC8B0}"/>
              </a:ext>
            </a:extLst>
          </p:cNvPr>
          <p:cNvSpPr/>
          <p:nvPr/>
        </p:nvSpPr>
        <p:spPr>
          <a:xfrm>
            <a:off x="2984081" y="2198924"/>
            <a:ext cx="1828800" cy="1828800"/>
          </a:xfrm>
          <a:prstGeom prst="flowChartConnector">
            <a:avLst/>
          </a:prstGeom>
          <a:solidFill>
            <a:srgbClr val="197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lowchart: Connector 167">
            <a:extLst>
              <a:ext uri="{FF2B5EF4-FFF2-40B4-BE49-F238E27FC236}">
                <a16:creationId xmlns:a16="http://schemas.microsoft.com/office/drawing/2014/main" id="{FE950661-20BA-3E65-CF7E-E9F682D6B1FB}"/>
              </a:ext>
            </a:extLst>
          </p:cNvPr>
          <p:cNvSpPr/>
          <p:nvPr/>
        </p:nvSpPr>
        <p:spPr>
          <a:xfrm>
            <a:off x="608638" y="2190420"/>
            <a:ext cx="1828800" cy="1828800"/>
          </a:xfrm>
          <a:prstGeom prst="flowChartConnector">
            <a:avLst/>
          </a:prstGeom>
          <a:solidFill>
            <a:srgbClr val="0A6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EFBBB4FD-30F3-1A44-0772-B0A29D27AF97}"/>
              </a:ext>
            </a:extLst>
          </p:cNvPr>
          <p:cNvSpPr/>
          <p:nvPr/>
        </p:nvSpPr>
        <p:spPr>
          <a:xfrm>
            <a:off x="10216972" y="2336084"/>
            <a:ext cx="1554480" cy="155448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lowchart: Connector 164">
            <a:extLst>
              <a:ext uri="{FF2B5EF4-FFF2-40B4-BE49-F238E27FC236}">
                <a16:creationId xmlns:a16="http://schemas.microsoft.com/office/drawing/2014/main" id="{8F2CD11F-2121-7084-6BAF-608F09B0E3F9}"/>
              </a:ext>
            </a:extLst>
          </p:cNvPr>
          <p:cNvSpPr/>
          <p:nvPr/>
        </p:nvSpPr>
        <p:spPr>
          <a:xfrm>
            <a:off x="7703126" y="2327580"/>
            <a:ext cx="1554480" cy="155448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62607BBD-9D96-8C69-2CDF-7AFB8015C481}"/>
              </a:ext>
            </a:extLst>
          </p:cNvPr>
          <p:cNvSpPr/>
          <p:nvPr/>
        </p:nvSpPr>
        <p:spPr>
          <a:xfrm>
            <a:off x="5302730" y="2349515"/>
            <a:ext cx="1554480" cy="1554480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lowchart: Connector 162">
            <a:extLst>
              <a:ext uri="{FF2B5EF4-FFF2-40B4-BE49-F238E27FC236}">
                <a16:creationId xmlns:a16="http://schemas.microsoft.com/office/drawing/2014/main" id="{97C503BE-DA5C-2145-0D94-C6BFCFFAD0ED}"/>
              </a:ext>
            </a:extLst>
          </p:cNvPr>
          <p:cNvSpPr/>
          <p:nvPr/>
        </p:nvSpPr>
        <p:spPr>
          <a:xfrm>
            <a:off x="3120558" y="2353928"/>
            <a:ext cx="1554480" cy="155448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C1899DAF-F55F-8339-F199-375333F5CE0E}"/>
              </a:ext>
            </a:extLst>
          </p:cNvPr>
          <p:cNvSpPr/>
          <p:nvPr/>
        </p:nvSpPr>
        <p:spPr>
          <a:xfrm>
            <a:off x="753150" y="2331538"/>
            <a:ext cx="1554480" cy="155448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D12B8-015C-F4FC-9891-D7A1FD9A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Recommendations</a:t>
            </a:r>
            <a:br>
              <a:rPr lang="en-US" dirty="0"/>
            </a:br>
            <a:r>
              <a:rPr lang="en-US" sz="2400" i="1" dirty="0"/>
              <a:t>Thematic Summary</a:t>
            </a:r>
            <a:endParaRPr lang="en-US" i="1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5D75EE8-3251-BFE4-8D31-6E072FD0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145" y="6538670"/>
            <a:ext cx="2633154" cy="317283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C3AE398-F963-2A49-82B2-4A4BDAF14BB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26740688-F972-22FF-AE13-06455E94D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1"/>
                </a:solidFill>
              </a:rPr>
              <a:t>The assessment revealed the following opportunities and challenges:</a:t>
            </a:r>
          </a:p>
          <a:p>
            <a:endParaRPr lang="en-US" sz="1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6C6509E-AF7A-99D7-4017-551FA18DE10E}"/>
              </a:ext>
            </a:extLst>
          </p:cNvPr>
          <p:cNvSpPr txBox="1"/>
          <p:nvPr/>
        </p:nvSpPr>
        <p:spPr>
          <a:xfrm>
            <a:off x="7342703" y="4152529"/>
            <a:ext cx="2183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  <a:p>
            <a:pPr algn="ctr">
              <a:buClr>
                <a:schemeClr val="tx2"/>
              </a:buClr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Streamline and simplify HR processes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4ECBF6C-BAC2-4C64-81A7-2527D786229F}"/>
              </a:ext>
            </a:extLst>
          </p:cNvPr>
          <p:cNvSpPr txBox="1"/>
          <p:nvPr/>
        </p:nvSpPr>
        <p:spPr>
          <a:xfrm>
            <a:off x="9878792" y="4152529"/>
            <a:ext cx="21839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3200" b="1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  <a:p>
            <a:pPr algn="ctr">
              <a:buClr>
                <a:schemeClr val="tx2"/>
              </a:buClr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Develop a robust communication strategy with opportunities for collaboration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F254154-0536-023C-B7E5-E7CF4337D6E9}"/>
              </a:ext>
            </a:extLst>
          </p:cNvPr>
          <p:cNvGrpSpPr/>
          <p:nvPr/>
        </p:nvGrpSpPr>
        <p:grpSpPr>
          <a:xfrm>
            <a:off x="8069274" y="2686474"/>
            <a:ext cx="813972" cy="836691"/>
            <a:chOff x="680038" y="604335"/>
            <a:chExt cx="1120187" cy="116747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97A1A8A-3DF9-367E-3CD3-4F2ED4C10471}"/>
                </a:ext>
              </a:extLst>
            </p:cNvPr>
            <p:cNvGrpSpPr/>
            <p:nvPr/>
          </p:nvGrpSpPr>
          <p:grpSpPr>
            <a:xfrm>
              <a:off x="1143000" y="990600"/>
              <a:ext cx="657225" cy="665163"/>
              <a:chOff x="3498849" y="-1633537"/>
              <a:chExt cx="657225" cy="665163"/>
            </a:xfrm>
          </p:grpSpPr>
          <p:sp>
            <p:nvSpPr>
              <p:cNvPr id="97" name="Freeform 59">
                <a:extLst>
                  <a:ext uri="{FF2B5EF4-FFF2-40B4-BE49-F238E27FC236}">
                    <a16:creationId xmlns:a16="http://schemas.microsoft.com/office/drawing/2014/main" id="{DD5DE7DE-0459-899A-4A95-50F0276C3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849" y="-1633537"/>
                <a:ext cx="657225" cy="665163"/>
              </a:xfrm>
              <a:custGeom>
                <a:avLst/>
                <a:gdLst>
                  <a:gd name="T0" fmla="*/ 1621 w 1772"/>
                  <a:gd name="T1" fmla="*/ 896 h 1792"/>
                  <a:gd name="T2" fmla="*/ 1617 w 1772"/>
                  <a:gd name="T3" fmla="*/ 825 h 1792"/>
                  <a:gd name="T4" fmla="*/ 1772 w 1772"/>
                  <a:gd name="T5" fmla="*/ 724 h 1792"/>
                  <a:gd name="T6" fmla="*/ 1704 w 1772"/>
                  <a:gd name="T7" fmla="*/ 514 h 1792"/>
                  <a:gd name="T8" fmla="*/ 1519 w 1772"/>
                  <a:gd name="T9" fmla="*/ 523 h 1792"/>
                  <a:gd name="T10" fmla="*/ 1436 w 1772"/>
                  <a:gd name="T11" fmla="*/ 409 h 1792"/>
                  <a:gd name="T12" fmla="*/ 1501 w 1772"/>
                  <a:gd name="T13" fmla="*/ 236 h 1792"/>
                  <a:gd name="T14" fmla="*/ 1323 w 1772"/>
                  <a:gd name="T15" fmla="*/ 107 h 1792"/>
                  <a:gd name="T16" fmla="*/ 1179 w 1772"/>
                  <a:gd name="T17" fmla="*/ 222 h 1792"/>
                  <a:gd name="T18" fmla="*/ 1044 w 1772"/>
                  <a:gd name="T19" fmla="*/ 178 h 1792"/>
                  <a:gd name="T20" fmla="*/ 996 w 1772"/>
                  <a:gd name="T21" fmla="*/ 0 h 1792"/>
                  <a:gd name="T22" fmla="*/ 775 w 1772"/>
                  <a:gd name="T23" fmla="*/ 0 h 1792"/>
                  <a:gd name="T24" fmla="*/ 727 w 1772"/>
                  <a:gd name="T25" fmla="*/ 178 h 1792"/>
                  <a:gd name="T26" fmla="*/ 592 w 1772"/>
                  <a:gd name="T27" fmla="*/ 222 h 1792"/>
                  <a:gd name="T28" fmla="*/ 448 w 1772"/>
                  <a:gd name="T29" fmla="*/ 107 h 1792"/>
                  <a:gd name="T30" fmla="*/ 270 w 1772"/>
                  <a:gd name="T31" fmla="*/ 236 h 1792"/>
                  <a:gd name="T32" fmla="*/ 335 w 1772"/>
                  <a:gd name="T33" fmla="*/ 409 h 1792"/>
                  <a:gd name="T34" fmla="*/ 252 w 1772"/>
                  <a:gd name="T35" fmla="*/ 523 h 1792"/>
                  <a:gd name="T36" fmla="*/ 68 w 1772"/>
                  <a:gd name="T37" fmla="*/ 514 h 1792"/>
                  <a:gd name="T38" fmla="*/ 0 w 1772"/>
                  <a:gd name="T39" fmla="*/ 724 h 1792"/>
                  <a:gd name="T40" fmla="*/ 154 w 1772"/>
                  <a:gd name="T41" fmla="*/ 825 h 1792"/>
                  <a:gd name="T42" fmla="*/ 150 w 1772"/>
                  <a:gd name="T43" fmla="*/ 896 h 1792"/>
                  <a:gd name="T44" fmla="*/ 154 w 1772"/>
                  <a:gd name="T45" fmla="*/ 967 h 1792"/>
                  <a:gd name="T46" fmla="*/ 0 w 1772"/>
                  <a:gd name="T47" fmla="*/ 1068 h 1792"/>
                  <a:gd name="T48" fmla="*/ 68 w 1772"/>
                  <a:gd name="T49" fmla="*/ 1278 h 1792"/>
                  <a:gd name="T50" fmla="*/ 252 w 1772"/>
                  <a:gd name="T51" fmla="*/ 1269 h 1792"/>
                  <a:gd name="T52" fmla="*/ 335 w 1772"/>
                  <a:gd name="T53" fmla="*/ 1383 h 1792"/>
                  <a:gd name="T54" fmla="*/ 270 w 1772"/>
                  <a:gd name="T55" fmla="*/ 1556 h 1792"/>
                  <a:gd name="T56" fmla="*/ 448 w 1772"/>
                  <a:gd name="T57" fmla="*/ 1686 h 1792"/>
                  <a:gd name="T58" fmla="*/ 592 w 1772"/>
                  <a:gd name="T59" fmla="*/ 1570 h 1792"/>
                  <a:gd name="T60" fmla="*/ 727 w 1772"/>
                  <a:gd name="T61" fmla="*/ 1614 h 1792"/>
                  <a:gd name="T62" fmla="*/ 775 w 1772"/>
                  <a:gd name="T63" fmla="*/ 1792 h 1792"/>
                  <a:gd name="T64" fmla="*/ 996 w 1772"/>
                  <a:gd name="T65" fmla="*/ 1792 h 1792"/>
                  <a:gd name="T66" fmla="*/ 1044 w 1772"/>
                  <a:gd name="T67" fmla="*/ 1614 h 1792"/>
                  <a:gd name="T68" fmla="*/ 1179 w 1772"/>
                  <a:gd name="T69" fmla="*/ 1570 h 1792"/>
                  <a:gd name="T70" fmla="*/ 1323 w 1772"/>
                  <a:gd name="T71" fmla="*/ 1686 h 1792"/>
                  <a:gd name="T72" fmla="*/ 1501 w 1772"/>
                  <a:gd name="T73" fmla="*/ 1556 h 1792"/>
                  <a:gd name="T74" fmla="*/ 1436 w 1772"/>
                  <a:gd name="T75" fmla="*/ 1383 h 1792"/>
                  <a:gd name="T76" fmla="*/ 1519 w 1772"/>
                  <a:gd name="T77" fmla="*/ 1269 h 1792"/>
                  <a:gd name="T78" fmla="*/ 1704 w 1772"/>
                  <a:gd name="T79" fmla="*/ 1278 h 1792"/>
                  <a:gd name="T80" fmla="*/ 1772 w 1772"/>
                  <a:gd name="T81" fmla="*/ 1068 h 1792"/>
                  <a:gd name="T82" fmla="*/ 1617 w 1772"/>
                  <a:gd name="T83" fmla="*/ 967 h 1792"/>
                  <a:gd name="T84" fmla="*/ 1621 w 1772"/>
                  <a:gd name="T85" fmla="*/ 896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2" h="1792">
                    <a:moveTo>
                      <a:pt x="1621" y="896"/>
                    </a:moveTo>
                    <a:cubicBezTo>
                      <a:pt x="1621" y="872"/>
                      <a:pt x="1620" y="849"/>
                      <a:pt x="1617" y="825"/>
                    </a:cubicBezTo>
                    <a:cubicBezTo>
                      <a:pt x="1772" y="724"/>
                      <a:pt x="1772" y="724"/>
                      <a:pt x="1772" y="724"/>
                    </a:cubicBezTo>
                    <a:cubicBezTo>
                      <a:pt x="1704" y="514"/>
                      <a:pt x="1704" y="514"/>
                      <a:pt x="1704" y="514"/>
                    </a:cubicBezTo>
                    <a:cubicBezTo>
                      <a:pt x="1519" y="523"/>
                      <a:pt x="1519" y="523"/>
                      <a:pt x="1519" y="523"/>
                    </a:cubicBezTo>
                    <a:cubicBezTo>
                      <a:pt x="1495" y="482"/>
                      <a:pt x="1467" y="444"/>
                      <a:pt x="1436" y="409"/>
                    </a:cubicBezTo>
                    <a:cubicBezTo>
                      <a:pt x="1501" y="236"/>
                      <a:pt x="1501" y="236"/>
                      <a:pt x="1501" y="236"/>
                    </a:cubicBezTo>
                    <a:cubicBezTo>
                      <a:pt x="1323" y="107"/>
                      <a:pt x="1323" y="107"/>
                      <a:pt x="1323" y="107"/>
                    </a:cubicBezTo>
                    <a:cubicBezTo>
                      <a:pt x="1179" y="222"/>
                      <a:pt x="1179" y="222"/>
                      <a:pt x="1179" y="222"/>
                    </a:cubicBezTo>
                    <a:cubicBezTo>
                      <a:pt x="1136" y="203"/>
                      <a:pt x="1091" y="189"/>
                      <a:pt x="1044" y="178"/>
                    </a:cubicBezTo>
                    <a:cubicBezTo>
                      <a:pt x="996" y="0"/>
                      <a:pt x="996" y="0"/>
                      <a:pt x="996" y="0"/>
                    </a:cubicBezTo>
                    <a:cubicBezTo>
                      <a:pt x="775" y="0"/>
                      <a:pt x="775" y="0"/>
                      <a:pt x="775" y="0"/>
                    </a:cubicBezTo>
                    <a:cubicBezTo>
                      <a:pt x="727" y="178"/>
                      <a:pt x="727" y="178"/>
                      <a:pt x="727" y="178"/>
                    </a:cubicBezTo>
                    <a:cubicBezTo>
                      <a:pt x="680" y="189"/>
                      <a:pt x="635" y="203"/>
                      <a:pt x="592" y="222"/>
                    </a:cubicBezTo>
                    <a:cubicBezTo>
                      <a:pt x="448" y="107"/>
                      <a:pt x="448" y="107"/>
                      <a:pt x="448" y="107"/>
                    </a:cubicBezTo>
                    <a:cubicBezTo>
                      <a:pt x="270" y="236"/>
                      <a:pt x="270" y="236"/>
                      <a:pt x="270" y="236"/>
                    </a:cubicBezTo>
                    <a:cubicBezTo>
                      <a:pt x="335" y="409"/>
                      <a:pt x="335" y="409"/>
                      <a:pt x="335" y="409"/>
                    </a:cubicBezTo>
                    <a:cubicBezTo>
                      <a:pt x="304" y="444"/>
                      <a:pt x="276" y="482"/>
                      <a:pt x="252" y="523"/>
                    </a:cubicBezTo>
                    <a:cubicBezTo>
                      <a:pt x="68" y="514"/>
                      <a:pt x="68" y="514"/>
                      <a:pt x="68" y="514"/>
                    </a:cubicBezTo>
                    <a:cubicBezTo>
                      <a:pt x="0" y="724"/>
                      <a:pt x="0" y="724"/>
                      <a:pt x="0" y="724"/>
                    </a:cubicBezTo>
                    <a:cubicBezTo>
                      <a:pt x="154" y="825"/>
                      <a:pt x="154" y="825"/>
                      <a:pt x="154" y="825"/>
                    </a:cubicBezTo>
                    <a:cubicBezTo>
                      <a:pt x="152" y="849"/>
                      <a:pt x="150" y="872"/>
                      <a:pt x="150" y="896"/>
                    </a:cubicBezTo>
                    <a:cubicBezTo>
                      <a:pt x="150" y="920"/>
                      <a:pt x="152" y="944"/>
                      <a:pt x="154" y="967"/>
                    </a:cubicBezTo>
                    <a:cubicBezTo>
                      <a:pt x="0" y="1068"/>
                      <a:pt x="0" y="1068"/>
                      <a:pt x="0" y="1068"/>
                    </a:cubicBezTo>
                    <a:cubicBezTo>
                      <a:pt x="68" y="1278"/>
                      <a:pt x="68" y="1278"/>
                      <a:pt x="68" y="1278"/>
                    </a:cubicBezTo>
                    <a:cubicBezTo>
                      <a:pt x="252" y="1269"/>
                      <a:pt x="252" y="1269"/>
                      <a:pt x="252" y="1269"/>
                    </a:cubicBezTo>
                    <a:cubicBezTo>
                      <a:pt x="276" y="1310"/>
                      <a:pt x="304" y="1348"/>
                      <a:pt x="335" y="1383"/>
                    </a:cubicBezTo>
                    <a:cubicBezTo>
                      <a:pt x="270" y="1556"/>
                      <a:pt x="270" y="1556"/>
                      <a:pt x="270" y="1556"/>
                    </a:cubicBezTo>
                    <a:cubicBezTo>
                      <a:pt x="448" y="1686"/>
                      <a:pt x="448" y="1686"/>
                      <a:pt x="448" y="1686"/>
                    </a:cubicBezTo>
                    <a:cubicBezTo>
                      <a:pt x="592" y="1570"/>
                      <a:pt x="592" y="1570"/>
                      <a:pt x="592" y="1570"/>
                    </a:cubicBezTo>
                    <a:cubicBezTo>
                      <a:pt x="635" y="1589"/>
                      <a:pt x="680" y="1604"/>
                      <a:pt x="727" y="1614"/>
                    </a:cubicBezTo>
                    <a:cubicBezTo>
                      <a:pt x="775" y="1792"/>
                      <a:pt x="775" y="1792"/>
                      <a:pt x="775" y="1792"/>
                    </a:cubicBezTo>
                    <a:cubicBezTo>
                      <a:pt x="996" y="1792"/>
                      <a:pt x="996" y="1792"/>
                      <a:pt x="996" y="1792"/>
                    </a:cubicBezTo>
                    <a:cubicBezTo>
                      <a:pt x="1044" y="1614"/>
                      <a:pt x="1044" y="1614"/>
                      <a:pt x="1044" y="1614"/>
                    </a:cubicBezTo>
                    <a:cubicBezTo>
                      <a:pt x="1091" y="1604"/>
                      <a:pt x="1136" y="1589"/>
                      <a:pt x="1179" y="1570"/>
                    </a:cubicBezTo>
                    <a:cubicBezTo>
                      <a:pt x="1323" y="1686"/>
                      <a:pt x="1323" y="1686"/>
                      <a:pt x="1323" y="1686"/>
                    </a:cubicBezTo>
                    <a:cubicBezTo>
                      <a:pt x="1501" y="1556"/>
                      <a:pt x="1501" y="1556"/>
                      <a:pt x="1501" y="1556"/>
                    </a:cubicBezTo>
                    <a:cubicBezTo>
                      <a:pt x="1436" y="1383"/>
                      <a:pt x="1436" y="1383"/>
                      <a:pt x="1436" y="1383"/>
                    </a:cubicBezTo>
                    <a:cubicBezTo>
                      <a:pt x="1467" y="1348"/>
                      <a:pt x="1495" y="1310"/>
                      <a:pt x="1519" y="1269"/>
                    </a:cubicBezTo>
                    <a:cubicBezTo>
                      <a:pt x="1704" y="1278"/>
                      <a:pt x="1704" y="1278"/>
                      <a:pt x="1704" y="1278"/>
                    </a:cubicBezTo>
                    <a:cubicBezTo>
                      <a:pt x="1772" y="1068"/>
                      <a:pt x="1772" y="1068"/>
                      <a:pt x="1772" y="1068"/>
                    </a:cubicBezTo>
                    <a:cubicBezTo>
                      <a:pt x="1617" y="967"/>
                      <a:pt x="1617" y="967"/>
                      <a:pt x="1617" y="967"/>
                    </a:cubicBezTo>
                    <a:cubicBezTo>
                      <a:pt x="1620" y="944"/>
                      <a:pt x="1621" y="920"/>
                      <a:pt x="1621" y="896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60">
                <a:extLst>
                  <a:ext uri="{FF2B5EF4-FFF2-40B4-BE49-F238E27FC236}">
                    <a16:creationId xmlns:a16="http://schemas.microsoft.com/office/drawing/2014/main" id="{F9929159-7F9F-611A-57F3-D7A1163DD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249" y="-1349375"/>
                <a:ext cx="98425" cy="96838"/>
              </a:xfrm>
              <a:custGeom>
                <a:avLst/>
                <a:gdLst>
                  <a:gd name="T0" fmla="*/ 250 w 265"/>
                  <a:gd name="T1" fmla="*/ 70 h 265"/>
                  <a:gd name="T2" fmla="*/ 265 w 265"/>
                  <a:gd name="T3" fmla="*/ 132 h 265"/>
                  <a:gd name="T4" fmla="*/ 133 w 265"/>
                  <a:gd name="T5" fmla="*/ 265 h 265"/>
                  <a:gd name="T6" fmla="*/ 0 w 265"/>
                  <a:gd name="T7" fmla="*/ 132 h 265"/>
                  <a:gd name="T8" fmla="*/ 120 w 265"/>
                  <a:gd name="T9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65">
                    <a:moveTo>
                      <a:pt x="250" y="70"/>
                    </a:moveTo>
                    <a:cubicBezTo>
                      <a:pt x="260" y="88"/>
                      <a:pt x="265" y="110"/>
                      <a:pt x="265" y="132"/>
                    </a:cubicBezTo>
                    <a:cubicBezTo>
                      <a:pt x="265" y="205"/>
                      <a:pt x="206" y="265"/>
                      <a:pt x="133" y="265"/>
                    </a:cubicBezTo>
                    <a:cubicBezTo>
                      <a:pt x="59" y="265"/>
                      <a:pt x="0" y="205"/>
                      <a:pt x="0" y="132"/>
                    </a:cubicBezTo>
                    <a:cubicBezTo>
                      <a:pt x="0" y="63"/>
                      <a:pt x="53" y="6"/>
                      <a:pt x="120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61">
                <a:extLst>
                  <a:ext uri="{FF2B5EF4-FFF2-40B4-BE49-F238E27FC236}">
                    <a16:creationId xmlns:a16="http://schemas.microsoft.com/office/drawing/2014/main" id="{8A25D5F1-0900-61B4-7436-B82FAB574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074" y="-1479550"/>
                <a:ext cx="357188" cy="357188"/>
              </a:xfrm>
              <a:custGeom>
                <a:avLst/>
                <a:gdLst>
                  <a:gd name="T0" fmla="*/ 12 w 965"/>
                  <a:gd name="T1" fmla="*/ 591 h 966"/>
                  <a:gd name="T2" fmla="*/ 0 w 965"/>
                  <a:gd name="T3" fmla="*/ 483 h 966"/>
                  <a:gd name="T4" fmla="*/ 483 w 965"/>
                  <a:gd name="T5" fmla="*/ 0 h 966"/>
                  <a:gd name="T6" fmla="*/ 965 w 965"/>
                  <a:gd name="T7" fmla="*/ 483 h 966"/>
                  <a:gd name="T8" fmla="*/ 483 w 965"/>
                  <a:gd name="T9" fmla="*/ 966 h 966"/>
                  <a:gd name="T10" fmla="*/ 200 w 965"/>
                  <a:gd name="T11" fmla="*/ 875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5" h="966">
                    <a:moveTo>
                      <a:pt x="12" y="591"/>
                    </a:moveTo>
                    <a:cubicBezTo>
                      <a:pt x="4" y="557"/>
                      <a:pt x="0" y="520"/>
                      <a:pt x="0" y="483"/>
                    </a:cubicBezTo>
                    <a:cubicBezTo>
                      <a:pt x="0" y="217"/>
                      <a:pt x="216" y="0"/>
                      <a:pt x="483" y="0"/>
                    </a:cubicBezTo>
                    <a:cubicBezTo>
                      <a:pt x="749" y="0"/>
                      <a:pt x="965" y="217"/>
                      <a:pt x="965" y="483"/>
                    </a:cubicBezTo>
                    <a:cubicBezTo>
                      <a:pt x="965" y="750"/>
                      <a:pt x="749" y="966"/>
                      <a:pt x="483" y="966"/>
                    </a:cubicBezTo>
                    <a:cubicBezTo>
                      <a:pt x="377" y="966"/>
                      <a:pt x="280" y="932"/>
                      <a:pt x="200" y="875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5DC86FA-74D7-37E6-A323-998016D89336}"/>
                </a:ext>
              </a:extLst>
            </p:cNvPr>
            <p:cNvGrpSpPr/>
            <p:nvPr/>
          </p:nvGrpSpPr>
          <p:grpSpPr>
            <a:xfrm>
              <a:off x="801984" y="1390811"/>
              <a:ext cx="376454" cy="381001"/>
              <a:chOff x="3498849" y="-1633537"/>
              <a:chExt cx="657225" cy="665163"/>
            </a:xfrm>
          </p:grpSpPr>
          <p:sp>
            <p:nvSpPr>
              <p:cNvPr id="94" name="Freeform 59">
                <a:extLst>
                  <a:ext uri="{FF2B5EF4-FFF2-40B4-BE49-F238E27FC236}">
                    <a16:creationId xmlns:a16="http://schemas.microsoft.com/office/drawing/2014/main" id="{95CAD8A6-41EF-72ED-5534-7B4D2261A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849" y="-1633537"/>
                <a:ext cx="657225" cy="665163"/>
              </a:xfrm>
              <a:custGeom>
                <a:avLst/>
                <a:gdLst>
                  <a:gd name="T0" fmla="*/ 1621 w 1772"/>
                  <a:gd name="T1" fmla="*/ 896 h 1792"/>
                  <a:gd name="T2" fmla="*/ 1617 w 1772"/>
                  <a:gd name="T3" fmla="*/ 825 h 1792"/>
                  <a:gd name="T4" fmla="*/ 1772 w 1772"/>
                  <a:gd name="T5" fmla="*/ 724 h 1792"/>
                  <a:gd name="T6" fmla="*/ 1704 w 1772"/>
                  <a:gd name="T7" fmla="*/ 514 h 1792"/>
                  <a:gd name="T8" fmla="*/ 1519 w 1772"/>
                  <a:gd name="T9" fmla="*/ 523 h 1792"/>
                  <a:gd name="T10" fmla="*/ 1436 w 1772"/>
                  <a:gd name="T11" fmla="*/ 409 h 1792"/>
                  <a:gd name="T12" fmla="*/ 1501 w 1772"/>
                  <a:gd name="T13" fmla="*/ 236 h 1792"/>
                  <a:gd name="T14" fmla="*/ 1323 w 1772"/>
                  <a:gd name="T15" fmla="*/ 107 h 1792"/>
                  <a:gd name="T16" fmla="*/ 1179 w 1772"/>
                  <a:gd name="T17" fmla="*/ 222 h 1792"/>
                  <a:gd name="T18" fmla="*/ 1044 w 1772"/>
                  <a:gd name="T19" fmla="*/ 178 h 1792"/>
                  <a:gd name="T20" fmla="*/ 996 w 1772"/>
                  <a:gd name="T21" fmla="*/ 0 h 1792"/>
                  <a:gd name="T22" fmla="*/ 775 w 1772"/>
                  <a:gd name="T23" fmla="*/ 0 h 1792"/>
                  <a:gd name="T24" fmla="*/ 727 w 1772"/>
                  <a:gd name="T25" fmla="*/ 178 h 1792"/>
                  <a:gd name="T26" fmla="*/ 592 w 1772"/>
                  <a:gd name="T27" fmla="*/ 222 h 1792"/>
                  <a:gd name="T28" fmla="*/ 448 w 1772"/>
                  <a:gd name="T29" fmla="*/ 107 h 1792"/>
                  <a:gd name="T30" fmla="*/ 270 w 1772"/>
                  <a:gd name="T31" fmla="*/ 236 h 1792"/>
                  <a:gd name="T32" fmla="*/ 335 w 1772"/>
                  <a:gd name="T33" fmla="*/ 409 h 1792"/>
                  <a:gd name="T34" fmla="*/ 252 w 1772"/>
                  <a:gd name="T35" fmla="*/ 523 h 1792"/>
                  <a:gd name="T36" fmla="*/ 68 w 1772"/>
                  <a:gd name="T37" fmla="*/ 514 h 1792"/>
                  <a:gd name="T38" fmla="*/ 0 w 1772"/>
                  <a:gd name="T39" fmla="*/ 724 h 1792"/>
                  <a:gd name="T40" fmla="*/ 154 w 1772"/>
                  <a:gd name="T41" fmla="*/ 825 h 1792"/>
                  <a:gd name="T42" fmla="*/ 150 w 1772"/>
                  <a:gd name="T43" fmla="*/ 896 h 1792"/>
                  <a:gd name="T44" fmla="*/ 154 w 1772"/>
                  <a:gd name="T45" fmla="*/ 967 h 1792"/>
                  <a:gd name="T46" fmla="*/ 0 w 1772"/>
                  <a:gd name="T47" fmla="*/ 1068 h 1792"/>
                  <a:gd name="T48" fmla="*/ 68 w 1772"/>
                  <a:gd name="T49" fmla="*/ 1278 h 1792"/>
                  <a:gd name="T50" fmla="*/ 252 w 1772"/>
                  <a:gd name="T51" fmla="*/ 1269 h 1792"/>
                  <a:gd name="T52" fmla="*/ 335 w 1772"/>
                  <a:gd name="T53" fmla="*/ 1383 h 1792"/>
                  <a:gd name="T54" fmla="*/ 270 w 1772"/>
                  <a:gd name="T55" fmla="*/ 1556 h 1792"/>
                  <a:gd name="T56" fmla="*/ 448 w 1772"/>
                  <a:gd name="T57" fmla="*/ 1686 h 1792"/>
                  <a:gd name="T58" fmla="*/ 592 w 1772"/>
                  <a:gd name="T59" fmla="*/ 1570 h 1792"/>
                  <a:gd name="T60" fmla="*/ 727 w 1772"/>
                  <a:gd name="T61" fmla="*/ 1614 h 1792"/>
                  <a:gd name="T62" fmla="*/ 775 w 1772"/>
                  <a:gd name="T63" fmla="*/ 1792 h 1792"/>
                  <a:gd name="T64" fmla="*/ 996 w 1772"/>
                  <a:gd name="T65" fmla="*/ 1792 h 1792"/>
                  <a:gd name="T66" fmla="*/ 1044 w 1772"/>
                  <a:gd name="T67" fmla="*/ 1614 h 1792"/>
                  <a:gd name="T68" fmla="*/ 1179 w 1772"/>
                  <a:gd name="T69" fmla="*/ 1570 h 1792"/>
                  <a:gd name="T70" fmla="*/ 1323 w 1772"/>
                  <a:gd name="T71" fmla="*/ 1686 h 1792"/>
                  <a:gd name="T72" fmla="*/ 1501 w 1772"/>
                  <a:gd name="T73" fmla="*/ 1556 h 1792"/>
                  <a:gd name="T74" fmla="*/ 1436 w 1772"/>
                  <a:gd name="T75" fmla="*/ 1383 h 1792"/>
                  <a:gd name="T76" fmla="*/ 1519 w 1772"/>
                  <a:gd name="T77" fmla="*/ 1269 h 1792"/>
                  <a:gd name="T78" fmla="*/ 1704 w 1772"/>
                  <a:gd name="T79" fmla="*/ 1278 h 1792"/>
                  <a:gd name="T80" fmla="*/ 1772 w 1772"/>
                  <a:gd name="T81" fmla="*/ 1068 h 1792"/>
                  <a:gd name="T82" fmla="*/ 1617 w 1772"/>
                  <a:gd name="T83" fmla="*/ 967 h 1792"/>
                  <a:gd name="T84" fmla="*/ 1621 w 1772"/>
                  <a:gd name="T85" fmla="*/ 896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2" h="1792">
                    <a:moveTo>
                      <a:pt x="1621" y="896"/>
                    </a:moveTo>
                    <a:cubicBezTo>
                      <a:pt x="1621" y="872"/>
                      <a:pt x="1620" y="849"/>
                      <a:pt x="1617" y="825"/>
                    </a:cubicBezTo>
                    <a:cubicBezTo>
                      <a:pt x="1772" y="724"/>
                      <a:pt x="1772" y="724"/>
                      <a:pt x="1772" y="724"/>
                    </a:cubicBezTo>
                    <a:cubicBezTo>
                      <a:pt x="1704" y="514"/>
                      <a:pt x="1704" y="514"/>
                      <a:pt x="1704" y="514"/>
                    </a:cubicBezTo>
                    <a:cubicBezTo>
                      <a:pt x="1519" y="523"/>
                      <a:pt x="1519" y="523"/>
                      <a:pt x="1519" y="523"/>
                    </a:cubicBezTo>
                    <a:cubicBezTo>
                      <a:pt x="1495" y="482"/>
                      <a:pt x="1467" y="444"/>
                      <a:pt x="1436" y="409"/>
                    </a:cubicBezTo>
                    <a:cubicBezTo>
                      <a:pt x="1501" y="236"/>
                      <a:pt x="1501" y="236"/>
                      <a:pt x="1501" y="236"/>
                    </a:cubicBezTo>
                    <a:cubicBezTo>
                      <a:pt x="1323" y="107"/>
                      <a:pt x="1323" y="107"/>
                      <a:pt x="1323" y="107"/>
                    </a:cubicBezTo>
                    <a:cubicBezTo>
                      <a:pt x="1179" y="222"/>
                      <a:pt x="1179" y="222"/>
                      <a:pt x="1179" y="222"/>
                    </a:cubicBezTo>
                    <a:cubicBezTo>
                      <a:pt x="1136" y="203"/>
                      <a:pt x="1091" y="189"/>
                      <a:pt x="1044" y="178"/>
                    </a:cubicBezTo>
                    <a:cubicBezTo>
                      <a:pt x="996" y="0"/>
                      <a:pt x="996" y="0"/>
                      <a:pt x="996" y="0"/>
                    </a:cubicBezTo>
                    <a:cubicBezTo>
                      <a:pt x="775" y="0"/>
                      <a:pt x="775" y="0"/>
                      <a:pt x="775" y="0"/>
                    </a:cubicBezTo>
                    <a:cubicBezTo>
                      <a:pt x="727" y="178"/>
                      <a:pt x="727" y="178"/>
                      <a:pt x="727" y="178"/>
                    </a:cubicBezTo>
                    <a:cubicBezTo>
                      <a:pt x="680" y="189"/>
                      <a:pt x="635" y="203"/>
                      <a:pt x="592" y="222"/>
                    </a:cubicBezTo>
                    <a:cubicBezTo>
                      <a:pt x="448" y="107"/>
                      <a:pt x="448" y="107"/>
                      <a:pt x="448" y="107"/>
                    </a:cubicBezTo>
                    <a:cubicBezTo>
                      <a:pt x="270" y="236"/>
                      <a:pt x="270" y="236"/>
                      <a:pt x="270" y="236"/>
                    </a:cubicBezTo>
                    <a:cubicBezTo>
                      <a:pt x="335" y="409"/>
                      <a:pt x="335" y="409"/>
                      <a:pt x="335" y="409"/>
                    </a:cubicBezTo>
                    <a:cubicBezTo>
                      <a:pt x="304" y="444"/>
                      <a:pt x="276" y="482"/>
                      <a:pt x="252" y="523"/>
                    </a:cubicBezTo>
                    <a:cubicBezTo>
                      <a:pt x="68" y="514"/>
                      <a:pt x="68" y="514"/>
                      <a:pt x="68" y="514"/>
                    </a:cubicBezTo>
                    <a:cubicBezTo>
                      <a:pt x="0" y="724"/>
                      <a:pt x="0" y="724"/>
                      <a:pt x="0" y="724"/>
                    </a:cubicBezTo>
                    <a:cubicBezTo>
                      <a:pt x="154" y="825"/>
                      <a:pt x="154" y="825"/>
                      <a:pt x="154" y="825"/>
                    </a:cubicBezTo>
                    <a:cubicBezTo>
                      <a:pt x="152" y="849"/>
                      <a:pt x="150" y="872"/>
                      <a:pt x="150" y="896"/>
                    </a:cubicBezTo>
                    <a:cubicBezTo>
                      <a:pt x="150" y="920"/>
                      <a:pt x="152" y="944"/>
                      <a:pt x="154" y="967"/>
                    </a:cubicBezTo>
                    <a:cubicBezTo>
                      <a:pt x="0" y="1068"/>
                      <a:pt x="0" y="1068"/>
                      <a:pt x="0" y="1068"/>
                    </a:cubicBezTo>
                    <a:cubicBezTo>
                      <a:pt x="68" y="1278"/>
                      <a:pt x="68" y="1278"/>
                      <a:pt x="68" y="1278"/>
                    </a:cubicBezTo>
                    <a:cubicBezTo>
                      <a:pt x="252" y="1269"/>
                      <a:pt x="252" y="1269"/>
                      <a:pt x="252" y="1269"/>
                    </a:cubicBezTo>
                    <a:cubicBezTo>
                      <a:pt x="276" y="1310"/>
                      <a:pt x="304" y="1348"/>
                      <a:pt x="335" y="1383"/>
                    </a:cubicBezTo>
                    <a:cubicBezTo>
                      <a:pt x="270" y="1556"/>
                      <a:pt x="270" y="1556"/>
                      <a:pt x="270" y="1556"/>
                    </a:cubicBezTo>
                    <a:cubicBezTo>
                      <a:pt x="448" y="1686"/>
                      <a:pt x="448" y="1686"/>
                      <a:pt x="448" y="1686"/>
                    </a:cubicBezTo>
                    <a:cubicBezTo>
                      <a:pt x="592" y="1570"/>
                      <a:pt x="592" y="1570"/>
                      <a:pt x="592" y="1570"/>
                    </a:cubicBezTo>
                    <a:cubicBezTo>
                      <a:pt x="635" y="1589"/>
                      <a:pt x="680" y="1604"/>
                      <a:pt x="727" y="1614"/>
                    </a:cubicBezTo>
                    <a:cubicBezTo>
                      <a:pt x="775" y="1792"/>
                      <a:pt x="775" y="1792"/>
                      <a:pt x="775" y="1792"/>
                    </a:cubicBezTo>
                    <a:cubicBezTo>
                      <a:pt x="996" y="1792"/>
                      <a:pt x="996" y="1792"/>
                      <a:pt x="996" y="1792"/>
                    </a:cubicBezTo>
                    <a:cubicBezTo>
                      <a:pt x="1044" y="1614"/>
                      <a:pt x="1044" y="1614"/>
                      <a:pt x="1044" y="1614"/>
                    </a:cubicBezTo>
                    <a:cubicBezTo>
                      <a:pt x="1091" y="1604"/>
                      <a:pt x="1136" y="1589"/>
                      <a:pt x="1179" y="1570"/>
                    </a:cubicBezTo>
                    <a:cubicBezTo>
                      <a:pt x="1323" y="1686"/>
                      <a:pt x="1323" y="1686"/>
                      <a:pt x="1323" y="1686"/>
                    </a:cubicBezTo>
                    <a:cubicBezTo>
                      <a:pt x="1501" y="1556"/>
                      <a:pt x="1501" y="1556"/>
                      <a:pt x="1501" y="1556"/>
                    </a:cubicBezTo>
                    <a:cubicBezTo>
                      <a:pt x="1436" y="1383"/>
                      <a:pt x="1436" y="1383"/>
                      <a:pt x="1436" y="1383"/>
                    </a:cubicBezTo>
                    <a:cubicBezTo>
                      <a:pt x="1467" y="1348"/>
                      <a:pt x="1495" y="1310"/>
                      <a:pt x="1519" y="1269"/>
                    </a:cubicBezTo>
                    <a:cubicBezTo>
                      <a:pt x="1704" y="1278"/>
                      <a:pt x="1704" y="1278"/>
                      <a:pt x="1704" y="1278"/>
                    </a:cubicBezTo>
                    <a:cubicBezTo>
                      <a:pt x="1772" y="1068"/>
                      <a:pt x="1772" y="1068"/>
                      <a:pt x="1772" y="1068"/>
                    </a:cubicBezTo>
                    <a:cubicBezTo>
                      <a:pt x="1617" y="967"/>
                      <a:pt x="1617" y="967"/>
                      <a:pt x="1617" y="967"/>
                    </a:cubicBezTo>
                    <a:cubicBezTo>
                      <a:pt x="1620" y="944"/>
                      <a:pt x="1621" y="920"/>
                      <a:pt x="1621" y="896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60">
                <a:extLst>
                  <a:ext uri="{FF2B5EF4-FFF2-40B4-BE49-F238E27FC236}">
                    <a16:creationId xmlns:a16="http://schemas.microsoft.com/office/drawing/2014/main" id="{B91D05FB-BE97-7567-B063-43FFDD3C9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249" y="-1349375"/>
                <a:ext cx="98425" cy="96838"/>
              </a:xfrm>
              <a:custGeom>
                <a:avLst/>
                <a:gdLst>
                  <a:gd name="T0" fmla="*/ 250 w 265"/>
                  <a:gd name="T1" fmla="*/ 70 h 265"/>
                  <a:gd name="T2" fmla="*/ 265 w 265"/>
                  <a:gd name="T3" fmla="*/ 132 h 265"/>
                  <a:gd name="T4" fmla="*/ 133 w 265"/>
                  <a:gd name="T5" fmla="*/ 265 h 265"/>
                  <a:gd name="T6" fmla="*/ 0 w 265"/>
                  <a:gd name="T7" fmla="*/ 132 h 265"/>
                  <a:gd name="T8" fmla="*/ 120 w 265"/>
                  <a:gd name="T9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65">
                    <a:moveTo>
                      <a:pt x="250" y="70"/>
                    </a:moveTo>
                    <a:cubicBezTo>
                      <a:pt x="260" y="88"/>
                      <a:pt x="265" y="110"/>
                      <a:pt x="265" y="132"/>
                    </a:cubicBezTo>
                    <a:cubicBezTo>
                      <a:pt x="265" y="205"/>
                      <a:pt x="206" y="265"/>
                      <a:pt x="133" y="265"/>
                    </a:cubicBezTo>
                    <a:cubicBezTo>
                      <a:pt x="59" y="265"/>
                      <a:pt x="0" y="205"/>
                      <a:pt x="0" y="132"/>
                    </a:cubicBezTo>
                    <a:cubicBezTo>
                      <a:pt x="0" y="63"/>
                      <a:pt x="53" y="6"/>
                      <a:pt x="120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61">
                <a:extLst>
                  <a:ext uri="{FF2B5EF4-FFF2-40B4-BE49-F238E27FC236}">
                    <a16:creationId xmlns:a16="http://schemas.microsoft.com/office/drawing/2014/main" id="{AB6A2CA7-7DC0-1ED6-2AA3-BA99DF211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074" y="-1479550"/>
                <a:ext cx="357188" cy="357188"/>
              </a:xfrm>
              <a:custGeom>
                <a:avLst/>
                <a:gdLst>
                  <a:gd name="T0" fmla="*/ 12 w 965"/>
                  <a:gd name="T1" fmla="*/ 591 h 966"/>
                  <a:gd name="T2" fmla="*/ 0 w 965"/>
                  <a:gd name="T3" fmla="*/ 483 h 966"/>
                  <a:gd name="T4" fmla="*/ 483 w 965"/>
                  <a:gd name="T5" fmla="*/ 0 h 966"/>
                  <a:gd name="T6" fmla="*/ 965 w 965"/>
                  <a:gd name="T7" fmla="*/ 483 h 966"/>
                  <a:gd name="T8" fmla="*/ 483 w 965"/>
                  <a:gd name="T9" fmla="*/ 966 h 966"/>
                  <a:gd name="T10" fmla="*/ 200 w 965"/>
                  <a:gd name="T11" fmla="*/ 875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5" h="966">
                    <a:moveTo>
                      <a:pt x="12" y="591"/>
                    </a:moveTo>
                    <a:cubicBezTo>
                      <a:pt x="4" y="557"/>
                      <a:pt x="0" y="520"/>
                      <a:pt x="0" y="483"/>
                    </a:cubicBezTo>
                    <a:cubicBezTo>
                      <a:pt x="0" y="217"/>
                      <a:pt x="216" y="0"/>
                      <a:pt x="483" y="0"/>
                    </a:cubicBezTo>
                    <a:cubicBezTo>
                      <a:pt x="749" y="0"/>
                      <a:pt x="965" y="217"/>
                      <a:pt x="965" y="483"/>
                    </a:cubicBezTo>
                    <a:cubicBezTo>
                      <a:pt x="965" y="750"/>
                      <a:pt x="749" y="966"/>
                      <a:pt x="483" y="966"/>
                    </a:cubicBezTo>
                    <a:cubicBezTo>
                      <a:pt x="377" y="966"/>
                      <a:pt x="280" y="932"/>
                      <a:pt x="200" y="875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0AAA97A-6370-A55B-F0D9-A6C592AB2D70}"/>
                </a:ext>
              </a:extLst>
            </p:cNvPr>
            <p:cNvGrpSpPr/>
            <p:nvPr/>
          </p:nvGrpSpPr>
          <p:grpSpPr>
            <a:xfrm rot="21295209">
              <a:off x="680038" y="815747"/>
              <a:ext cx="494527" cy="500500"/>
              <a:chOff x="3498849" y="-1633537"/>
              <a:chExt cx="657225" cy="665163"/>
            </a:xfrm>
          </p:grpSpPr>
          <p:sp>
            <p:nvSpPr>
              <p:cNvPr id="91" name="Freeform 59">
                <a:extLst>
                  <a:ext uri="{FF2B5EF4-FFF2-40B4-BE49-F238E27FC236}">
                    <a16:creationId xmlns:a16="http://schemas.microsoft.com/office/drawing/2014/main" id="{2B396E26-2D0B-F6ED-B003-7AA255F62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849" y="-1633537"/>
                <a:ext cx="657225" cy="665163"/>
              </a:xfrm>
              <a:custGeom>
                <a:avLst/>
                <a:gdLst>
                  <a:gd name="T0" fmla="*/ 1621 w 1772"/>
                  <a:gd name="T1" fmla="*/ 896 h 1792"/>
                  <a:gd name="T2" fmla="*/ 1617 w 1772"/>
                  <a:gd name="T3" fmla="*/ 825 h 1792"/>
                  <a:gd name="T4" fmla="*/ 1772 w 1772"/>
                  <a:gd name="T5" fmla="*/ 724 h 1792"/>
                  <a:gd name="T6" fmla="*/ 1704 w 1772"/>
                  <a:gd name="T7" fmla="*/ 514 h 1792"/>
                  <a:gd name="T8" fmla="*/ 1519 w 1772"/>
                  <a:gd name="T9" fmla="*/ 523 h 1792"/>
                  <a:gd name="T10" fmla="*/ 1436 w 1772"/>
                  <a:gd name="T11" fmla="*/ 409 h 1792"/>
                  <a:gd name="T12" fmla="*/ 1501 w 1772"/>
                  <a:gd name="T13" fmla="*/ 236 h 1792"/>
                  <a:gd name="T14" fmla="*/ 1323 w 1772"/>
                  <a:gd name="T15" fmla="*/ 107 h 1792"/>
                  <a:gd name="T16" fmla="*/ 1179 w 1772"/>
                  <a:gd name="T17" fmla="*/ 222 h 1792"/>
                  <a:gd name="T18" fmla="*/ 1044 w 1772"/>
                  <a:gd name="T19" fmla="*/ 178 h 1792"/>
                  <a:gd name="T20" fmla="*/ 996 w 1772"/>
                  <a:gd name="T21" fmla="*/ 0 h 1792"/>
                  <a:gd name="T22" fmla="*/ 775 w 1772"/>
                  <a:gd name="T23" fmla="*/ 0 h 1792"/>
                  <a:gd name="T24" fmla="*/ 727 w 1772"/>
                  <a:gd name="T25" fmla="*/ 178 h 1792"/>
                  <a:gd name="T26" fmla="*/ 592 w 1772"/>
                  <a:gd name="T27" fmla="*/ 222 h 1792"/>
                  <a:gd name="T28" fmla="*/ 448 w 1772"/>
                  <a:gd name="T29" fmla="*/ 107 h 1792"/>
                  <a:gd name="T30" fmla="*/ 270 w 1772"/>
                  <a:gd name="T31" fmla="*/ 236 h 1792"/>
                  <a:gd name="T32" fmla="*/ 335 w 1772"/>
                  <a:gd name="T33" fmla="*/ 409 h 1792"/>
                  <a:gd name="T34" fmla="*/ 252 w 1772"/>
                  <a:gd name="T35" fmla="*/ 523 h 1792"/>
                  <a:gd name="T36" fmla="*/ 68 w 1772"/>
                  <a:gd name="T37" fmla="*/ 514 h 1792"/>
                  <a:gd name="T38" fmla="*/ 0 w 1772"/>
                  <a:gd name="T39" fmla="*/ 724 h 1792"/>
                  <a:gd name="T40" fmla="*/ 154 w 1772"/>
                  <a:gd name="T41" fmla="*/ 825 h 1792"/>
                  <a:gd name="T42" fmla="*/ 150 w 1772"/>
                  <a:gd name="T43" fmla="*/ 896 h 1792"/>
                  <a:gd name="T44" fmla="*/ 154 w 1772"/>
                  <a:gd name="T45" fmla="*/ 967 h 1792"/>
                  <a:gd name="T46" fmla="*/ 0 w 1772"/>
                  <a:gd name="T47" fmla="*/ 1068 h 1792"/>
                  <a:gd name="T48" fmla="*/ 68 w 1772"/>
                  <a:gd name="T49" fmla="*/ 1278 h 1792"/>
                  <a:gd name="T50" fmla="*/ 252 w 1772"/>
                  <a:gd name="T51" fmla="*/ 1269 h 1792"/>
                  <a:gd name="T52" fmla="*/ 335 w 1772"/>
                  <a:gd name="T53" fmla="*/ 1383 h 1792"/>
                  <a:gd name="T54" fmla="*/ 270 w 1772"/>
                  <a:gd name="T55" fmla="*/ 1556 h 1792"/>
                  <a:gd name="T56" fmla="*/ 448 w 1772"/>
                  <a:gd name="T57" fmla="*/ 1686 h 1792"/>
                  <a:gd name="T58" fmla="*/ 592 w 1772"/>
                  <a:gd name="T59" fmla="*/ 1570 h 1792"/>
                  <a:gd name="T60" fmla="*/ 727 w 1772"/>
                  <a:gd name="T61" fmla="*/ 1614 h 1792"/>
                  <a:gd name="T62" fmla="*/ 775 w 1772"/>
                  <a:gd name="T63" fmla="*/ 1792 h 1792"/>
                  <a:gd name="T64" fmla="*/ 996 w 1772"/>
                  <a:gd name="T65" fmla="*/ 1792 h 1792"/>
                  <a:gd name="T66" fmla="*/ 1044 w 1772"/>
                  <a:gd name="T67" fmla="*/ 1614 h 1792"/>
                  <a:gd name="T68" fmla="*/ 1179 w 1772"/>
                  <a:gd name="T69" fmla="*/ 1570 h 1792"/>
                  <a:gd name="T70" fmla="*/ 1323 w 1772"/>
                  <a:gd name="T71" fmla="*/ 1686 h 1792"/>
                  <a:gd name="T72" fmla="*/ 1501 w 1772"/>
                  <a:gd name="T73" fmla="*/ 1556 h 1792"/>
                  <a:gd name="T74" fmla="*/ 1436 w 1772"/>
                  <a:gd name="T75" fmla="*/ 1383 h 1792"/>
                  <a:gd name="T76" fmla="*/ 1519 w 1772"/>
                  <a:gd name="T77" fmla="*/ 1269 h 1792"/>
                  <a:gd name="T78" fmla="*/ 1704 w 1772"/>
                  <a:gd name="T79" fmla="*/ 1278 h 1792"/>
                  <a:gd name="T80" fmla="*/ 1772 w 1772"/>
                  <a:gd name="T81" fmla="*/ 1068 h 1792"/>
                  <a:gd name="T82" fmla="*/ 1617 w 1772"/>
                  <a:gd name="T83" fmla="*/ 967 h 1792"/>
                  <a:gd name="T84" fmla="*/ 1621 w 1772"/>
                  <a:gd name="T85" fmla="*/ 896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2" h="1792">
                    <a:moveTo>
                      <a:pt x="1621" y="896"/>
                    </a:moveTo>
                    <a:cubicBezTo>
                      <a:pt x="1621" y="872"/>
                      <a:pt x="1620" y="849"/>
                      <a:pt x="1617" y="825"/>
                    </a:cubicBezTo>
                    <a:cubicBezTo>
                      <a:pt x="1772" y="724"/>
                      <a:pt x="1772" y="724"/>
                      <a:pt x="1772" y="724"/>
                    </a:cubicBezTo>
                    <a:cubicBezTo>
                      <a:pt x="1704" y="514"/>
                      <a:pt x="1704" y="514"/>
                      <a:pt x="1704" y="514"/>
                    </a:cubicBezTo>
                    <a:cubicBezTo>
                      <a:pt x="1519" y="523"/>
                      <a:pt x="1519" y="523"/>
                      <a:pt x="1519" y="523"/>
                    </a:cubicBezTo>
                    <a:cubicBezTo>
                      <a:pt x="1495" y="482"/>
                      <a:pt x="1467" y="444"/>
                      <a:pt x="1436" y="409"/>
                    </a:cubicBezTo>
                    <a:cubicBezTo>
                      <a:pt x="1501" y="236"/>
                      <a:pt x="1501" y="236"/>
                      <a:pt x="1501" y="236"/>
                    </a:cubicBezTo>
                    <a:cubicBezTo>
                      <a:pt x="1323" y="107"/>
                      <a:pt x="1323" y="107"/>
                      <a:pt x="1323" y="107"/>
                    </a:cubicBezTo>
                    <a:cubicBezTo>
                      <a:pt x="1179" y="222"/>
                      <a:pt x="1179" y="222"/>
                      <a:pt x="1179" y="222"/>
                    </a:cubicBezTo>
                    <a:cubicBezTo>
                      <a:pt x="1136" y="203"/>
                      <a:pt x="1091" y="189"/>
                      <a:pt x="1044" y="178"/>
                    </a:cubicBezTo>
                    <a:cubicBezTo>
                      <a:pt x="996" y="0"/>
                      <a:pt x="996" y="0"/>
                      <a:pt x="996" y="0"/>
                    </a:cubicBezTo>
                    <a:cubicBezTo>
                      <a:pt x="775" y="0"/>
                      <a:pt x="775" y="0"/>
                      <a:pt x="775" y="0"/>
                    </a:cubicBezTo>
                    <a:cubicBezTo>
                      <a:pt x="727" y="178"/>
                      <a:pt x="727" y="178"/>
                      <a:pt x="727" y="178"/>
                    </a:cubicBezTo>
                    <a:cubicBezTo>
                      <a:pt x="680" y="189"/>
                      <a:pt x="635" y="203"/>
                      <a:pt x="592" y="222"/>
                    </a:cubicBezTo>
                    <a:cubicBezTo>
                      <a:pt x="448" y="107"/>
                      <a:pt x="448" y="107"/>
                      <a:pt x="448" y="107"/>
                    </a:cubicBezTo>
                    <a:cubicBezTo>
                      <a:pt x="270" y="236"/>
                      <a:pt x="270" y="236"/>
                      <a:pt x="270" y="236"/>
                    </a:cubicBezTo>
                    <a:cubicBezTo>
                      <a:pt x="335" y="409"/>
                      <a:pt x="335" y="409"/>
                      <a:pt x="335" y="409"/>
                    </a:cubicBezTo>
                    <a:cubicBezTo>
                      <a:pt x="304" y="444"/>
                      <a:pt x="276" y="482"/>
                      <a:pt x="252" y="523"/>
                    </a:cubicBezTo>
                    <a:cubicBezTo>
                      <a:pt x="68" y="514"/>
                      <a:pt x="68" y="514"/>
                      <a:pt x="68" y="514"/>
                    </a:cubicBezTo>
                    <a:cubicBezTo>
                      <a:pt x="0" y="724"/>
                      <a:pt x="0" y="724"/>
                      <a:pt x="0" y="724"/>
                    </a:cubicBezTo>
                    <a:cubicBezTo>
                      <a:pt x="154" y="825"/>
                      <a:pt x="154" y="825"/>
                      <a:pt x="154" y="825"/>
                    </a:cubicBezTo>
                    <a:cubicBezTo>
                      <a:pt x="152" y="849"/>
                      <a:pt x="150" y="872"/>
                      <a:pt x="150" y="896"/>
                    </a:cubicBezTo>
                    <a:cubicBezTo>
                      <a:pt x="150" y="920"/>
                      <a:pt x="152" y="944"/>
                      <a:pt x="154" y="967"/>
                    </a:cubicBezTo>
                    <a:cubicBezTo>
                      <a:pt x="0" y="1068"/>
                      <a:pt x="0" y="1068"/>
                      <a:pt x="0" y="1068"/>
                    </a:cubicBezTo>
                    <a:cubicBezTo>
                      <a:pt x="68" y="1278"/>
                      <a:pt x="68" y="1278"/>
                      <a:pt x="68" y="1278"/>
                    </a:cubicBezTo>
                    <a:cubicBezTo>
                      <a:pt x="252" y="1269"/>
                      <a:pt x="252" y="1269"/>
                      <a:pt x="252" y="1269"/>
                    </a:cubicBezTo>
                    <a:cubicBezTo>
                      <a:pt x="276" y="1310"/>
                      <a:pt x="304" y="1348"/>
                      <a:pt x="335" y="1383"/>
                    </a:cubicBezTo>
                    <a:cubicBezTo>
                      <a:pt x="270" y="1556"/>
                      <a:pt x="270" y="1556"/>
                      <a:pt x="270" y="1556"/>
                    </a:cubicBezTo>
                    <a:cubicBezTo>
                      <a:pt x="448" y="1686"/>
                      <a:pt x="448" y="1686"/>
                      <a:pt x="448" y="1686"/>
                    </a:cubicBezTo>
                    <a:cubicBezTo>
                      <a:pt x="592" y="1570"/>
                      <a:pt x="592" y="1570"/>
                      <a:pt x="592" y="1570"/>
                    </a:cubicBezTo>
                    <a:cubicBezTo>
                      <a:pt x="635" y="1589"/>
                      <a:pt x="680" y="1604"/>
                      <a:pt x="727" y="1614"/>
                    </a:cubicBezTo>
                    <a:cubicBezTo>
                      <a:pt x="775" y="1792"/>
                      <a:pt x="775" y="1792"/>
                      <a:pt x="775" y="1792"/>
                    </a:cubicBezTo>
                    <a:cubicBezTo>
                      <a:pt x="996" y="1792"/>
                      <a:pt x="996" y="1792"/>
                      <a:pt x="996" y="1792"/>
                    </a:cubicBezTo>
                    <a:cubicBezTo>
                      <a:pt x="1044" y="1614"/>
                      <a:pt x="1044" y="1614"/>
                      <a:pt x="1044" y="1614"/>
                    </a:cubicBezTo>
                    <a:cubicBezTo>
                      <a:pt x="1091" y="1604"/>
                      <a:pt x="1136" y="1589"/>
                      <a:pt x="1179" y="1570"/>
                    </a:cubicBezTo>
                    <a:cubicBezTo>
                      <a:pt x="1323" y="1686"/>
                      <a:pt x="1323" y="1686"/>
                      <a:pt x="1323" y="1686"/>
                    </a:cubicBezTo>
                    <a:cubicBezTo>
                      <a:pt x="1501" y="1556"/>
                      <a:pt x="1501" y="1556"/>
                      <a:pt x="1501" y="1556"/>
                    </a:cubicBezTo>
                    <a:cubicBezTo>
                      <a:pt x="1436" y="1383"/>
                      <a:pt x="1436" y="1383"/>
                      <a:pt x="1436" y="1383"/>
                    </a:cubicBezTo>
                    <a:cubicBezTo>
                      <a:pt x="1467" y="1348"/>
                      <a:pt x="1495" y="1310"/>
                      <a:pt x="1519" y="1269"/>
                    </a:cubicBezTo>
                    <a:cubicBezTo>
                      <a:pt x="1704" y="1278"/>
                      <a:pt x="1704" y="1278"/>
                      <a:pt x="1704" y="1278"/>
                    </a:cubicBezTo>
                    <a:cubicBezTo>
                      <a:pt x="1772" y="1068"/>
                      <a:pt x="1772" y="1068"/>
                      <a:pt x="1772" y="1068"/>
                    </a:cubicBezTo>
                    <a:cubicBezTo>
                      <a:pt x="1617" y="967"/>
                      <a:pt x="1617" y="967"/>
                      <a:pt x="1617" y="967"/>
                    </a:cubicBezTo>
                    <a:cubicBezTo>
                      <a:pt x="1620" y="944"/>
                      <a:pt x="1621" y="920"/>
                      <a:pt x="1621" y="896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60">
                <a:extLst>
                  <a:ext uri="{FF2B5EF4-FFF2-40B4-BE49-F238E27FC236}">
                    <a16:creationId xmlns:a16="http://schemas.microsoft.com/office/drawing/2014/main" id="{BF688F83-58E4-4F22-E6E1-0CA104D2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249" y="-1349375"/>
                <a:ext cx="98425" cy="96838"/>
              </a:xfrm>
              <a:custGeom>
                <a:avLst/>
                <a:gdLst>
                  <a:gd name="T0" fmla="*/ 250 w 265"/>
                  <a:gd name="T1" fmla="*/ 70 h 265"/>
                  <a:gd name="T2" fmla="*/ 265 w 265"/>
                  <a:gd name="T3" fmla="*/ 132 h 265"/>
                  <a:gd name="T4" fmla="*/ 133 w 265"/>
                  <a:gd name="T5" fmla="*/ 265 h 265"/>
                  <a:gd name="T6" fmla="*/ 0 w 265"/>
                  <a:gd name="T7" fmla="*/ 132 h 265"/>
                  <a:gd name="T8" fmla="*/ 120 w 265"/>
                  <a:gd name="T9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65">
                    <a:moveTo>
                      <a:pt x="250" y="70"/>
                    </a:moveTo>
                    <a:cubicBezTo>
                      <a:pt x="260" y="88"/>
                      <a:pt x="265" y="110"/>
                      <a:pt x="265" y="132"/>
                    </a:cubicBezTo>
                    <a:cubicBezTo>
                      <a:pt x="265" y="205"/>
                      <a:pt x="206" y="265"/>
                      <a:pt x="133" y="265"/>
                    </a:cubicBezTo>
                    <a:cubicBezTo>
                      <a:pt x="59" y="265"/>
                      <a:pt x="0" y="205"/>
                      <a:pt x="0" y="132"/>
                    </a:cubicBezTo>
                    <a:cubicBezTo>
                      <a:pt x="0" y="63"/>
                      <a:pt x="53" y="6"/>
                      <a:pt x="120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61">
                <a:extLst>
                  <a:ext uri="{FF2B5EF4-FFF2-40B4-BE49-F238E27FC236}">
                    <a16:creationId xmlns:a16="http://schemas.microsoft.com/office/drawing/2014/main" id="{ABFA87E9-DDB4-8B30-22D6-86B116A66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074" y="-1479550"/>
                <a:ext cx="357188" cy="357188"/>
              </a:xfrm>
              <a:custGeom>
                <a:avLst/>
                <a:gdLst>
                  <a:gd name="T0" fmla="*/ 12 w 965"/>
                  <a:gd name="T1" fmla="*/ 591 h 966"/>
                  <a:gd name="T2" fmla="*/ 0 w 965"/>
                  <a:gd name="T3" fmla="*/ 483 h 966"/>
                  <a:gd name="T4" fmla="*/ 483 w 965"/>
                  <a:gd name="T5" fmla="*/ 0 h 966"/>
                  <a:gd name="T6" fmla="*/ 965 w 965"/>
                  <a:gd name="T7" fmla="*/ 483 h 966"/>
                  <a:gd name="T8" fmla="*/ 483 w 965"/>
                  <a:gd name="T9" fmla="*/ 966 h 966"/>
                  <a:gd name="T10" fmla="*/ 200 w 965"/>
                  <a:gd name="T11" fmla="*/ 875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5" h="966">
                    <a:moveTo>
                      <a:pt x="12" y="591"/>
                    </a:moveTo>
                    <a:cubicBezTo>
                      <a:pt x="4" y="557"/>
                      <a:pt x="0" y="520"/>
                      <a:pt x="0" y="483"/>
                    </a:cubicBezTo>
                    <a:cubicBezTo>
                      <a:pt x="0" y="217"/>
                      <a:pt x="216" y="0"/>
                      <a:pt x="483" y="0"/>
                    </a:cubicBezTo>
                    <a:cubicBezTo>
                      <a:pt x="749" y="0"/>
                      <a:pt x="965" y="217"/>
                      <a:pt x="965" y="483"/>
                    </a:cubicBezTo>
                    <a:cubicBezTo>
                      <a:pt x="965" y="750"/>
                      <a:pt x="749" y="966"/>
                      <a:pt x="483" y="966"/>
                    </a:cubicBezTo>
                    <a:cubicBezTo>
                      <a:pt x="377" y="966"/>
                      <a:pt x="280" y="932"/>
                      <a:pt x="200" y="875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D4FEC9D-77A7-EF14-6844-1453B2AAD1C7}"/>
                </a:ext>
              </a:extLst>
            </p:cNvPr>
            <p:cNvGrpSpPr/>
            <p:nvPr/>
          </p:nvGrpSpPr>
          <p:grpSpPr>
            <a:xfrm rot="20845246">
              <a:off x="1103998" y="604335"/>
              <a:ext cx="376454" cy="381001"/>
              <a:chOff x="3498849" y="-1633537"/>
              <a:chExt cx="657225" cy="665163"/>
            </a:xfrm>
          </p:grpSpPr>
          <p:sp>
            <p:nvSpPr>
              <p:cNvPr id="88" name="Freeform 59">
                <a:extLst>
                  <a:ext uri="{FF2B5EF4-FFF2-40B4-BE49-F238E27FC236}">
                    <a16:creationId xmlns:a16="http://schemas.microsoft.com/office/drawing/2014/main" id="{EC8E84C4-89EE-3866-6C14-EB38B39D9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849" y="-1633537"/>
                <a:ext cx="657225" cy="665163"/>
              </a:xfrm>
              <a:custGeom>
                <a:avLst/>
                <a:gdLst>
                  <a:gd name="T0" fmla="*/ 1621 w 1772"/>
                  <a:gd name="T1" fmla="*/ 896 h 1792"/>
                  <a:gd name="T2" fmla="*/ 1617 w 1772"/>
                  <a:gd name="T3" fmla="*/ 825 h 1792"/>
                  <a:gd name="T4" fmla="*/ 1772 w 1772"/>
                  <a:gd name="T5" fmla="*/ 724 h 1792"/>
                  <a:gd name="T6" fmla="*/ 1704 w 1772"/>
                  <a:gd name="T7" fmla="*/ 514 h 1792"/>
                  <a:gd name="T8" fmla="*/ 1519 w 1772"/>
                  <a:gd name="T9" fmla="*/ 523 h 1792"/>
                  <a:gd name="T10" fmla="*/ 1436 w 1772"/>
                  <a:gd name="T11" fmla="*/ 409 h 1792"/>
                  <a:gd name="T12" fmla="*/ 1501 w 1772"/>
                  <a:gd name="T13" fmla="*/ 236 h 1792"/>
                  <a:gd name="T14" fmla="*/ 1323 w 1772"/>
                  <a:gd name="T15" fmla="*/ 107 h 1792"/>
                  <a:gd name="T16" fmla="*/ 1179 w 1772"/>
                  <a:gd name="T17" fmla="*/ 222 h 1792"/>
                  <a:gd name="T18" fmla="*/ 1044 w 1772"/>
                  <a:gd name="T19" fmla="*/ 178 h 1792"/>
                  <a:gd name="T20" fmla="*/ 996 w 1772"/>
                  <a:gd name="T21" fmla="*/ 0 h 1792"/>
                  <a:gd name="T22" fmla="*/ 775 w 1772"/>
                  <a:gd name="T23" fmla="*/ 0 h 1792"/>
                  <a:gd name="T24" fmla="*/ 727 w 1772"/>
                  <a:gd name="T25" fmla="*/ 178 h 1792"/>
                  <a:gd name="T26" fmla="*/ 592 w 1772"/>
                  <a:gd name="T27" fmla="*/ 222 h 1792"/>
                  <a:gd name="T28" fmla="*/ 448 w 1772"/>
                  <a:gd name="T29" fmla="*/ 107 h 1792"/>
                  <a:gd name="T30" fmla="*/ 270 w 1772"/>
                  <a:gd name="T31" fmla="*/ 236 h 1792"/>
                  <a:gd name="T32" fmla="*/ 335 w 1772"/>
                  <a:gd name="T33" fmla="*/ 409 h 1792"/>
                  <a:gd name="T34" fmla="*/ 252 w 1772"/>
                  <a:gd name="T35" fmla="*/ 523 h 1792"/>
                  <a:gd name="T36" fmla="*/ 68 w 1772"/>
                  <a:gd name="T37" fmla="*/ 514 h 1792"/>
                  <a:gd name="T38" fmla="*/ 0 w 1772"/>
                  <a:gd name="T39" fmla="*/ 724 h 1792"/>
                  <a:gd name="T40" fmla="*/ 154 w 1772"/>
                  <a:gd name="T41" fmla="*/ 825 h 1792"/>
                  <a:gd name="T42" fmla="*/ 150 w 1772"/>
                  <a:gd name="T43" fmla="*/ 896 h 1792"/>
                  <a:gd name="T44" fmla="*/ 154 w 1772"/>
                  <a:gd name="T45" fmla="*/ 967 h 1792"/>
                  <a:gd name="T46" fmla="*/ 0 w 1772"/>
                  <a:gd name="T47" fmla="*/ 1068 h 1792"/>
                  <a:gd name="T48" fmla="*/ 68 w 1772"/>
                  <a:gd name="T49" fmla="*/ 1278 h 1792"/>
                  <a:gd name="T50" fmla="*/ 252 w 1772"/>
                  <a:gd name="T51" fmla="*/ 1269 h 1792"/>
                  <a:gd name="T52" fmla="*/ 335 w 1772"/>
                  <a:gd name="T53" fmla="*/ 1383 h 1792"/>
                  <a:gd name="T54" fmla="*/ 270 w 1772"/>
                  <a:gd name="T55" fmla="*/ 1556 h 1792"/>
                  <a:gd name="T56" fmla="*/ 448 w 1772"/>
                  <a:gd name="T57" fmla="*/ 1686 h 1792"/>
                  <a:gd name="T58" fmla="*/ 592 w 1772"/>
                  <a:gd name="T59" fmla="*/ 1570 h 1792"/>
                  <a:gd name="T60" fmla="*/ 727 w 1772"/>
                  <a:gd name="T61" fmla="*/ 1614 h 1792"/>
                  <a:gd name="T62" fmla="*/ 775 w 1772"/>
                  <a:gd name="T63" fmla="*/ 1792 h 1792"/>
                  <a:gd name="T64" fmla="*/ 996 w 1772"/>
                  <a:gd name="T65" fmla="*/ 1792 h 1792"/>
                  <a:gd name="T66" fmla="*/ 1044 w 1772"/>
                  <a:gd name="T67" fmla="*/ 1614 h 1792"/>
                  <a:gd name="T68" fmla="*/ 1179 w 1772"/>
                  <a:gd name="T69" fmla="*/ 1570 h 1792"/>
                  <a:gd name="T70" fmla="*/ 1323 w 1772"/>
                  <a:gd name="T71" fmla="*/ 1686 h 1792"/>
                  <a:gd name="T72" fmla="*/ 1501 w 1772"/>
                  <a:gd name="T73" fmla="*/ 1556 h 1792"/>
                  <a:gd name="T74" fmla="*/ 1436 w 1772"/>
                  <a:gd name="T75" fmla="*/ 1383 h 1792"/>
                  <a:gd name="T76" fmla="*/ 1519 w 1772"/>
                  <a:gd name="T77" fmla="*/ 1269 h 1792"/>
                  <a:gd name="T78" fmla="*/ 1704 w 1772"/>
                  <a:gd name="T79" fmla="*/ 1278 h 1792"/>
                  <a:gd name="T80" fmla="*/ 1772 w 1772"/>
                  <a:gd name="T81" fmla="*/ 1068 h 1792"/>
                  <a:gd name="T82" fmla="*/ 1617 w 1772"/>
                  <a:gd name="T83" fmla="*/ 967 h 1792"/>
                  <a:gd name="T84" fmla="*/ 1621 w 1772"/>
                  <a:gd name="T85" fmla="*/ 896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2" h="1792">
                    <a:moveTo>
                      <a:pt x="1621" y="896"/>
                    </a:moveTo>
                    <a:cubicBezTo>
                      <a:pt x="1621" y="872"/>
                      <a:pt x="1620" y="849"/>
                      <a:pt x="1617" y="825"/>
                    </a:cubicBezTo>
                    <a:cubicBezTo>
                      <a:pt x="1772" y="724"/>
                      <a:pt x="1772" y="724"/>
                      <a:pt x="1772" y="724"/>
                    </a:cubicBezTo>
                    <a:cubicBezTo>
                      <a:pt x="1704" y="514"/>
                      <a:pt x="1704" y="514"/>
                      <a:pt x="1704" y="514"/>
                    </a:cubicBezTo>
                    <a:cubicBezTo>
                      <a:pt x="1519" y="523"/>
                      <a:pt x="1519" y="523"/>
                      <a:pt x="1519" y="523"/>
                    </a:cubicBezTo>
                    <a:cubicBezTo>
                      <a:pt x="1495" y="482"/>
                      <a:pt x="1467" y="444"/>
                      <a:pt x="1436" y="409"/>
                    </a:cubicBezTo>
                    <a:cubicBezTo>
                      <a:pt x="1501" y="236"/>
                      <a:pt x="1501" y="236"/>
                      <a:pt x="1501" y="236"/>
                    </a:cubicBezTo>
                    <a:cubicBezTo>
                      <a:pt x="1323" y="107"/>
                      <a:pt x="1323" y="107"/>
                      <a:pt x="1323" y="107"/>
                    </a:cubicBezTo>
                    <a:cubicBezTo>
                      <a:pt x="1179" y="222"/>
                      <a:pt x="1179" y="222"/>
                      <a:pt x="1179" y="222"/>
                    </a:cubicBezTo>
                    <a:cubicBezTo>
                      <a:pt x="1136" y="203"/>
                      <a:pt x="1091" y="189"/>
                      <a:pt x="1044" y="178"/>
                    </a:cubicBezTo>
                    <a:cubicBezTo>
                      <a:pt x="996" y="0"/>
                      <a:pt x="996" y="0"/>
                      <a:pt x="996" y="0"/>
                    </a:cubicBezTo>
                    <a:cubicBezTo>
                      <a:pt x="775" y="0"/>
                      <a:pt x="775" y="0"/>
                      <a:pt x="775" y="0"/>
                    </a:cubicBezTo>
                    <a:cubicBezTo>
                      <a:pt x="727" y="178"/>
                      <a:pt x="727" y="178"/>
                      <a:pt x="727" y="178"/>
                    </a:cubicBezTo>
                    <a:cubicBezTo>
                      <a:pt x="680" y="189"/>
                      <a:pt x="635" y="203"/>
                      <a:pt x="592" y="222"/>
                    </a:cubicBezTo>
                    <a:cubicBezTo>
                      <a:pt x="448" y="107"/>
                      <a:pt x="448" y="107"/>
                      <a:pt x="448" y="107"/>
                    </a:cubicBezTo>
                    <a:cubicBezTo>
                      <a:pt x="270" y="236"/>
                      <a:pt x="270" y="236"/>
                      <a:pt x="270" y="236"/>
                    </a:cubicBezTo>
                    <a:cubicBezTo>
                      <a:pt x="335" y="409"/>
                      <a:pt x="335" y="409"/>
                      <a:pt x="335" y="409"/>
                    </a:cubicBezTo>
                    <a:cubicBezTo>
                      <a:pt x="304" y="444"/>
                      <a:pt x="276" y="482"/>
                      <a:pt x="252" y="523"/>
                    </a:cubicBezTo>
                    <a:cubicBezTo>
                      <a:pt x="68" y="514"/>
                      <a:pt x="68" y="514"/>
                      <a:pt x="68" y="514"/>
                    </a:cubicBezTo>
                    <a:cubicBezTo>
                      <a:pt x="0" y="724"/>
                      <a:pt x="0" y="724"/>
                      <a:pt x="0" y="724"/>
                    </a:cubicBezTo>
                    <a:cubicBezTo>
                      <a:pt x="154" y="825"/>
                      <a:pt x="154" y="825"/>
                      <a:pt x="154" y="825"/>
                    </a:cubicBezTo>
                    <a:cubicBezTo>
                      <a:pt x="152" y="849"/>
                      <a:pt x="150" y="872"/>
                      <a:pt x="150" y="896"/>
                    </a:cubicBezTo>
                    <a:cubicBezTo>
                      <a:pt x="150" y="920"/>
                      <a:pt x="152" y="944"/>
                      <a:pt x="154" y="967"/>
                    </a:cubicBezTo>
                    <a:cubicBezTo>
                      <a:pt x="0" y="1068"/>
                      <a:pt x="0" y="1068"/>
                      <a:pt x="0" y="1068"/>
                    </a:cubicBezTo>
                    <a:cubicBezTo>
                      <a:pt x="68" y="1278"/>
                      <a:pt x="68" y="1278"/>
                      <a:pt x="68" y="1278"/>
                    </a:cubicBezTo>
                    <a:cubicBezTo>
                      <a:pt x="252" y="1269"/>
                      <a:pt x="252" y="1269"/>
                      <a:pt x="252" y="1269"/>
                    </a:cubicBezTo>
                    <a:cubicBezTo>
                      <a:pt x="276" y="1310"/>
                      <a:pt x="304" y="1348"/>
                      <a:pt x="335" y="1383"/>
                    </a:cubicBezTo>
                    <a:cubicBezTo>
                      <a:pt x="270" y="1556"/>
                      <a:pt x="270" y="1556"/>
                      <a:pt x="270" y="1556"/>
                    </a:cubicBezTo>
                    <a:cubicBezTo>
                      <a:pt x="448" y="1686"/>
                      <a:pt x="448" y="1686"/>
                      <a:pt x="448" y="1686"/>
                    </a:cubicBezTo>
                    <a:cubicBezTo>
                      <a:pt x="592" y="1570"/>
                      <a:pt x="592" y="1570"/>
                      <a:pt x="592" y="1570"/>
                    </a:cubicBezTo>
                    <a:cubicBezTo>
                      <a:pt x="635" y="1589"/>
                      <a:pt x="680" y="1604"/>
                      <a:pt x="727" y="1614"/>
                    </a:cubicBezTo>
                    <a:cubicBezTo>
                      <a:pt x="775" y="1792"/>
                      <a:pt x="775" y="1792"/>
                      <a:pt x="775" y="1792"/>
                    </a:cubicBezTo>
                    <a:cubicBezTo>
                      <a:pt x="996" y="1792"/>
                      <a:pt x="996" y="1792"/>
                      <a:pt x="996" y="1792"/>
                    </a:cubicBezTo>
                    <a:cubicBezTo>
                      <a:pt x="1044" y="1614"/>
                      <a:pt x="1044" y="1614"/>
                      <a:pt x="1044" y="1614"/>
                    </a:cubicBezTo>
                    <a:cubicBezTo>
                      <a:pt x="1091" y="1604"/>
                      <a:pt x="1136" y="1589"/>
                      <a:pt x="1179" y="1570"/>
                    </a:cubicBezTo>
                    <a:cubicBezTo>
                      <a:pt x="1323" y="1686"/>
                      <a:pt x="1323" y="1686"/>
                      <a:pt x="1323" y="1686"/>
                    </a:cubicBezTo>
                    <a:cubicBezTo>
                      <a:pt x="1501" y="1556"/>
                      <a:pt x="1501" y="1556"/>
                      <a:pt x="1501" y="1556"/>
                    </a:cubicBezTo>
                    <a:cubicBezTo>
                      <a:pt x="1436" y="1383"/>
                      <a:pt x="1436" y="1383"/>
                      <a:pt x="1436" y="1383"/>
                    </a:cubicBezTo>
                    <a:cubicBezTo>
                      <a:pt x="1467" y="1348"/>
                      <a:pt x="1495" y="1310"/>
                      <a:pt x="1519" y="1269"/>
                    </a:cubicBezTo>
                    <a:cubicBezTo>
                      <a:pt x="1704" y="1278"/>
                      <a:pt x="1704" y="1278"/>
                      <a:pt x="1704" y="1278"/>
                    </a:cubicBezTo>
                    <a:cubicBezTo>
                      <a:pt x="1772" y="1068"/>
                      <a:pt x="1772" y="1068"/>
                      <a:pt x="1772" y="1068"/>
                    </a:cubicBezTo>
                    <a:cubicBezTo>
                      <a:pt x="1617" y="967"/>
                      <a:pt x="1617" y="967"/>
                      <a:pt x="1617" y="967"/>
                    </a:cubicBezTo>
                    <a:cubicBezTo>
                      <a:pt x="1620" y="944"/>
                      <a:pt x="1621" y="920"/>
                      <a:pt x="1621" y="896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60">
                <a:extLst>
                  <a:ext uri="{FF2B5EF4-FFF2-40B4-BE49-F238E27FC236}">
                    <a16:creationId xmlns:a16="http://schemas.microsoft.com/office/drawing/2014/main" id="{16440B8E-7691-4F86-F265-83AAB21F0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249" y="-1349375"/>
                <a:ext cx="98425" cy="96838"/>
              </a:xfrm>
              <a:custGeom>
                <a:avLst/>
                <a:gdLst>
                  <a:gd name="T0" fmla="*/ 250 w 265"/>
                  <a:gd name="T1" fmla="*/ 70 h 265"/>
                  <a:gd name="T2" fmla="*/ 265 w 265"/>
                  <a:gd name="T3" fmla="*/ 132 h 265"/>
                  <a:gd name="T4" fmla="*/ 133 w 265"/>
                  <a:gd name="T5" fmla="*/ 265 h 265"/>
                  <a:gd name="T6" fmla="*/ 0 w 265"/>
                  <a:gd name="T7" fmla="*/ 132 h 265"/>
                  <a:gd name="T8" fmla="*/ 120 w 265"/>
                  <a:gd name="T9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65">
                    <a:moveTo>
                      <a:pt x="250" y="70"/>
                    </a:moveTo>
                    <a:cubicBezTo>
                      <a:pt x="260" y="88"/>
                      <a:pt x="265" y="110"/>
                      <a:pt x="265" y="132"/>
                    </a:cubicBezTo>
                    <a:cubicBezTo>
                      <a:pt x="265" y="205"/>
                      <a:pt x="206" y="265"/>
                      <a:pt x="133" y="265"/>
                    </a:cubicBezTo>
                    <a:cubicBezTo>
                      <a:pt x="59" y="265"/>
                      <a:pt x="0" y="205"/>
                      <a:pt x="0" y="132"/>
                    </a:cubicBezTo>
                    <a:cubicBezTo>
                      <a:pt x="0" y="63"/>
                      <a:pt x="53" y="6"/>
                      <a:pt x="120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61">
                <a:extLst>
                  <a:ext uri="{FF2B5EF4-FFF2-40B4-BE49-F238E27FC236}">
                    <a16:creationId xmlns:a16="http://schemas.microsoft.com/office/drawing/2014/main" id="{A50AFE93-2479-DBCB-6CD8-047CA80E6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074" y="-1479550"/>
                <a:ext cx="357188" cy="357188"/>
              </a:xfrm>
              <a:custGeom>
                <a:avLst/>
                <a:gdLst>
                  <a:gd name="T0" fmla="*/ 12 w 965"/>
                  <a:gd name="T1" fmla="*/ 591 h 966"/>
                  <a:gd name="T2" fmla="*/ 0 w 965"/>
                  <a:gd name="T3" fmla="*/ 483 h 966"/>
                  <a:gd name="T4" fmla="*/ 483 w 965"/>
                  <a:gd name="T5" fmla="*/ 0 h 966"/>
                  <a:gd name="T6" fmla="*/ 965 w 965"/>
                  <a:gd name="T7" fmla="*/ 483 h 966"/>
                  <a:gd name="T8" fmla="*/ 483 w 965"/>
                  <a:gd name="T9" fmla="*/ 966 h 966"/>
                  <a:gd name="T10" fmla="*/ 200 w 965"/>
                  <a:gd name="T11" fmla="*/ 875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5" h="966">
                    <a:moveTo>
                      <a:pt x="12" y="591"/>
                    </a:moveTo>
                    <a:cubicBezTo>
                      <a:pt x="4" y="557"/>
                      <a:pt x="0" y="520"/>
                      <a:pt x="0" y="483"/>
                    </a:cubicBezTo>
                    <a:cubicBezTo>
                      <a:pt x="0" y="217"/>
                      <a:pt x="216" y="0"/>
                      <a:pt x="483" y="0"/>
                    </a:cubicBezTo>
                    <a:cubicBezTo>
                      <a:pt x="749" y="0"/>
                      <a:pt x="965" y="217"/>
                      <a:pt x="965" y="483"/>
                    </a:cubicBezTo>
                    <a:cubicBezTo>
                      <a:pt x="965" y="750"/>
                      <a:pt x="749" y="966"/>
                      <a:pt x="483" y="966"/>
                    </a:cubicBezTo>
                    <a:cubicBezTo>
                      <a:pt x="377" y="966"/>
                      <a:pt x="280" y="932"/>
                      <a:pt x="200" y="875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DC1BFE1-3EDA-09FB-90F0-62306DF51F08}"/>
              </a:ext>
            </a:extLst>
          </p:cNvPr>
          <p:cNvGrpSpPr/>
          <p:nvPr/>
        </p:nvGrpSpPr>
        <p:grpSpPr>
          <a:xfrm>
            <a:off x="10620201" y="2827483"/>
            <a:ext cx="750040" cy="647472"/>
            <a:chOff x="757160" y="879723"/>
            <a:chExt cx="942413" cy="819827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8923F60-58B0-BD97-813A-74454AFEA492}"/>
                </a:ext>
              </a:extLst>
            </p:cNvPr>
            <p:cNvSpPr/>
            <p:nvPr/>
          </p:nvSpPr>
          <p:spPr>
            <a:xfrm>
              <a:off x="1043627" y="1043649"/>
              <a:ext cx="655946" cy="655901"/>
            </a:xfrm>
            <a:custGeom>
              <a:avLst/>
              <a:gdLst>
                <a:gd name="connsiteX0" fmla="*/ 133204 w 144398"/>
                <a:gd name="connsiteY0" fmla="*/ 110606 h 144388"/>
                <a:gd name="connsiteX1" fmla="*/ 110677 w 144398"/>
                <a:gd name="connsiteY1" fmla="*/ 11030 h 144388"/>
                <a:gd name="connsiteX2" fmla="*/ 11100 w 144398"/>
                <a:gd name="connsiteY2" fmla="*/ 33562 h 144388"/>
                <a:gd name="connsiteX3" fmla="*/ 33628 w 144398"/>
                <a:gd name="connsiteY3" fmla="*/ 133134 h 144388"/>
                <a:gd name="connsiteX4" fmla="*/ 109382 w 144398"/>
                <a:gd name="connsiteY4" fmla="*/ 133933 h 144388"/>
                <a:gd name="connsiteX5" fmla="*/ 142093 w 144398"/>
                <a:gd name="connsiteY5" fmla="*/ 143543 h 144388"/>
                <a:gd name="connsiteX6" fmla="*/ 143649 w 144398"/>
                <a:gd name="connsiteY6" fmla="*/ 142663 h 144388"/>
                <a:gd name="connsiteX7" fmla="*/ 143627 w 144398"/>
                <a:gd name="connsiteY7" fmla="*/ 141919 h 14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398" h="144388">
                  <a:moveTo>
                    <a:pt x="133204" y="110606"/>
                  </a:moveTo>
                  <a:cubicBezTo>
                    <a:pt x="154482" y="76889"/>
                    <a:pt x="144394" y="32308"/>
                    <a:pt x="110677" y="11030"/>
                  </a:cubicBezTo>
                  <a:cubicBezTo>
                    <a:pt x="76960" y="-10243"/>
                    <a:pt x="32378" y="-159"/>
                    <a:pt x="11100" y="33562"/>
                  </a:cubicBezTo>
                  <a:cubicBezTo>
                    <a:pt x="-10173" y="67279"/>
                    <a:pt x="-89" y="111861"/>
                    <a:pt x="33628" y="133134"/>
                  </a:cubicBezTo>
                  <a:cubicBezTo>
                    <a:pt x="56702" y="147694"/>
                    <a:pt x="86010" y="148001"/>
                    <a:pt x="109382" y="133933"/>
                  </a:cubicBezTo>
                  <a:lnTo>
                    <a:pt x="142093" y="143543"/>
                  </a:lnTo>
                  <a:cubicBezTo>
                    <a:pt x="142765" y="143728"/>
                    <a:pt x="143460" y="143335"/>
                    <a:pt x="143649" y="142663"/>
                  </a:cubicBezTo>
                  <a:cubicBezTo>
                    <a:pt x="143717" y="142419"/>
                    <a:pt x="143708" y="142158"/>
                    <a:pt x="143627" y="141919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5E7E0F1-E73A-622A-4C60-D4EC59A6DE40}"/>
                </a:ext>
              </a:extLst>
            </p:cNvPr>
            <p:cNvSpPr/>
            <p:nvPr/>
          </p:nvSpPr>
          <p:spPr>
            <a:xfrm>
              <a:off x="757160" y="879723"/>
              <a:ext cx="530025" cy="652753"/>
            </a:xfrm>
            <a:custGeom>
              <a:avLst/>
              <a:gdLst>
                <a:gd name="connsiteX0" fmla="*/ 45751 w 116678"/>
                <a:gd name="connsiteY0" fmla="*/ 139248 h 143695"/>
                <a:gd name="connsiteX1" fmla="*/ 34923 w 116678"/>
                <a:gd name="connsiteY1" fmla="*/ 133924 h 143695"/>
                <a:gd name="connsiteX2" fmla="*/ 2212 w 116678"/>
                <a:gd name="connsiteY2" fmla="*/ 143534 h 143695"/>
                <a:gd name="connsiteX3" fmla="*/ 655 w 116678"/>
                <a:gd name="connsiteY3" fmla="*/ 142654 h 143695"/>
                <a:gd name="connsiteX4" fmla="*/ 678 w 116678"/>
                <a:gd name="connsiteY4" fmla="*/ 141910 h 143695"/>
                <a:gd name="connsiteX5" fmla="*/ 11100 w 116678"/>
                <a:gd name="connsiteY5" fmla="*/ 110598 h 143695"/>
                <a:gd name="connsiteX6" fmla="*/ 33632 w 116678"/>
                <a:gd name="connsiteY6" fmla="*/ 11021 h 143695"/>
                <a:gd name="connsiteX7" fmla="*/ 116632 w 116678"/>
                <a:gd name="connsiteY7" fmla="*/ 15217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678" h="143695">
                  <a:moveTo>
                    <a:pt x="45751" y="139248"/>
                  </a:moveTo>
                  <a:cubicBezTo>
                    <a:pt x="42002" y="137777"/>
                    <a:pt x="38379" y="135995"/>
                    <a:pt x="34923" y="133924"/>
                  </a:cubicBezTo>
                  <a:lnTo>
                    <a:pt x="2212" y="143534"/>
                  </a:lnTo>
                  <a:cubicBezTo>
                    <a:pt x="1540" y="143719"/>
                    <a:pt x="845" y="143327"/>
                    <a:pt x="655" y="142654"/>
                  </a:cubicBezTo>
                  <a:cubicBezTo>
                    <a:pt x="588" y="142411"/>
                    <a:pt x="596" y="142149"/>
                    <a:pt x="678" y="141910"/>
                  </a:cubicBezTo>
                  <a:lnTo>
                    <a:pt x="11100" y="110598"/>
                  </a:lnTo>
                  <a:cubicBezTo>
                    <a:pt x="-10173" y="76881"/>
                    <a:pt x="-89" y="32299"/>
                    <a:pt x="33632" y="11021"/>
                  </a:cubicBezTo>
                  <a:cubicBezTo>
                    <a:pt x="59408" y="-5244"/>
                    <a:pt x="92625" y="-3566"/>
                    <a:pt x="116632" y="15217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7A3CB08-B202-4284-CD5E-6479C85CE189}"/>
                </a:ext>
              </a:extLst>
            </p:cNvPr>
            <p:cNvSpPr/>
            <p:nvPr/>
          </p:nvSpPr>
          <p:spPr>
            <a:xfrm>
              <a:off x="1197622" y="1340636"/>
              <a:ext cx="61484" cy="61484"/>
            </a:xfrm>
            <a:custGeom>
              <a:avLst/>
              <a:gdLst>
                <a:gd name="connsiteX0" fmla="*/ 13536 w 13535"/>
                <a:gd name="connsiteY0" fmla="*/ 6768 h 13535"/>
                <a:gd name="connsiteX1" fmla="*/ 6768 w 13535"/>
                <a:gd name="connsiteY1" fmla="*/ 13536 h 13535"/>
                <a:gd name="connsiteX2" fmla="*/ 0 w 13535"/>
                <a:gd name="connsiteY2" fmla="*/ 6768 h 13535"/>
                <a:gd name="connsiteX3" fmla="*/ 6768 w 13535"/>
                <a:gd name="connsiteY3" fmla="*/ 0 h 13535"/>
                <a:gd name="connsiteX4" fmla="*/ 13536 w 13535"/>
                <a:gd name="connsiteY4" fmla="*/ 6768 h 1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5" h="13535">
                  <a:moveTo>
                    <a:pt x="13536" y="6768"/>
                  </a:moveTo>
                  <a:cubicBezTo>
                    <a:pt x="13536" y="10505"/>
                    <a:pt x="10506" y="13536"/>
                    <a:pt x="6768" y="13536"/>
                  </a:cubicBezTo>
                  <a:cubicBezTo>
                    <a:pt x="3030" y="13536"/>
                    <a:pt x="0" y="10505"/>
                    <a:pt x="0" y="6768"/>
                  </a:cubicBezTo>
                  <a:cubicBezTo>
                    <a:pt x="0" y="3030"/>
                    <a:pt x="3030" y="0"/>
                    <a:pt x="6768" y="0"/>
                  </a:cubicBezTo>
                  <a:cubicBezTo>
                    <a:pt x="10506" y="0"/>
                    <a:pt x="13536" y="3030"/>
                    <a:pt x="13536" y="6768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D277A6E-8170-1FC2-EAF6-7AAE2EC6AD0F}"/>
                </a:ext>
              </a:extLst>
            </p:cNvPr>
            <p:cNvSpPr/>
            <p:nvPr/>
          </p:nvSpPr>
          <p:spPr>
            <a:xfrm>
              <a:off x="1484557" y="1340636"/>
              <a:ext cx="61484" cy="61484"/>
            </a:xfrm>
            <a:custGeom>
              <a:avLst/>
              <a:gdLst>
                <a:gd name="connsiteX0" fmla="*/ 13536 w 13535"/>
                <a:gd name="connsiteY0" fmla="*/ 6768 h 13535"/>
                <a:gd name="connsiteX1" fmla="*/ 6768 w 13535"/>
                <a:gd name="connsiteY1" fmla="*/ 13536 h 13535"/>
                <a:gd name="connsiteX2" fmla="*/ 0 w 13535"/>
                <a:gd name="connsiteY2" fmla="*/ 6768 h 13535"/>
                <a:gd name="connsiteX3" fmla="*/ 6768 w 13535"/>
                <a:gd name="connsiteY3" fmla="*/ 0 h 13535"/>
                <a:gd name="connsiteX4" fmla="*/ 13536 w 13535"/>
                <a:gd name="connsiteY4" fmla="*/ 6768 h 1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5" h="13535">
                  <a:moveTo>
                    <a:pt x="13536" y="6768"/>
                  </a:moveTo>
                  <a:cubicBezTo>
                    <a:pt x="13536" y="10505"/>
                    <a:pt x="10506" y="13536"/>
                    <a:pt x="6768" y="13536"/>
                  </a:cubicBezTo>
                  <a:cubicBezTo>
                    <a:pt x="3030" y="13536"/>
                    <a:pt x="0" y="10505"/>
                    <a:pt x="0" y="6768"/>
                  </a:cubicBezTo>
                  <a:cubicBezTo>
                    <a:pt x="0" y="3030"/>
                    <a:pt x="3030" y="0"/>
                    <a:pt x="6768" y="0"/>
                  </a:cubicBezTo>
                  <a:cubicBezTo>
                    <a:pt x="10506" y="0"/>
                    <a:pt x="13536" y="3030"/>
                    <a:pt x="13536" y="6768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8A7B8B1-81CA-A9A2-4FB4-86A83BE41F45}"/>
                </a:ext>
              </a:extLst>
            </p:cNvPr>
            <p:cNvSpPr/>
            <p:nvPr/>
          </p:nvSpPr>
          <p:spPr>
            <a:xfrm>
              <a:off x="1341087" y="1340636"/>
              <a:ext cx="61484" cy="61484"/>
            </a:xfrm>
            <a:custGeom>
              <a:avLst/>
              <a:gdLst>
                <a:gd name="connsiteX0" fmla="*/ 13536 w 13535"/>
                <a:gd name="connsiteY0" fmla="*/ 6768 h 13535"/>
                <a:gd name="connsiteX1" fmla="*/ 6768 w 13535"/>
                <a:gd name="connsiteY1" fmla="*/ 13536 h 13535"/>
                <a:gd name="connsiteX2" fmla="*/ 0 w 13535"/>
                <a:gd name="connsiteY2" fmla="*/ 6768 h 13535"/>
                <a:gd name="connsiteX3" fmla="*/ 6768 w 13535"/>
                <a:gd name="connsiteY3" fmla="*/ 0 h 13535"/>
                <a:gd name="connsiteX4" fmla="*/ 13536 w 13535"/>
                <a:gd name="connsiteY4" fmla="*/ 6768 h 1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5" h="13535">
                  <a:moveTo>
                    <a:pt x="13536" y="6768"/>
                  </a:moveTo>
                  <a:cubicBezTo>
                    <a:pt x="13536" y="10505"/>
                    <a:pt x="10506" y="13536"/>
                    <a:pt x="6768" y="13536"/>
                  </a:cubicBezTo>
                  <a:cubicBezTo>
                    <a:pt x="3030" y="13536"/>
                    <a:pt x="0" y="10505"/>
                    <a:pt x="0" y="6768"/>
                  </a:cubicBezTo>
                  <a:cubicBezTo>
                    <a:pt x="0" y="3030"/>
                    <a:pt x="3030" y="0"/>
                    <a:pt x="6768" y="0"/>
                  </a:cubicBezTo>
                  <a:cubicBezTo>
                    <a:pt x="10506" y="0"/>
                    <a:pt x="13536" y="3030"/>
                    <a:pt x="13536" y="6768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842A915D-0F01-402F-2552-1A2E486361B2}"/>
              </a:ext>
            </a:extLst>
          </p:cNvPr>
          <p:cNvSpPr txBox="1"/>
          <p:nvPr/>
        </p:nvSpPr>
        <p:spPr>
          <a:xfrm>
            <a:off x="4955591" y="4167600"/>
            <a:ext cx="2183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  <a:p>
            <a:pPr algn="ctr">
              <a:buClr>
                <a:schemeClr val="tx2"/>
              </a:buClr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Ensure high levels of competence in both the Central HR organization and across the University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188B3E2-146C-3BCC-2FC7-B20D5BB2FFE5}"/>
              </a:ext>
            </a:extLst>
          </p:cNvPr>
          <p:cNvGrpSpPr/>
          <p:nvPr/>
        </p:nvGrpSpPr>
        <p:grpSpPr>
          <a:xfrm>
            <a:off x="5644334" y="2721807"/>
            <a:ext cx="840156" cy="813850"/>
            <a:chOff x="828335" y="818810"/>
            <a:chExt cx="1368538" cy="1368537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7FDE8D1-3154-32EF-B7C6-30FFA914F47A}"/>
                </a:ext>
              </a:extLst>
            </p:cNvPr>
            <p:cNvSpPr/>
            <p:nvPr/>
          </p:nvSpPr>
          <p:spPr>
            <a:xfrm>
              <a:off x="1436574" y="818810"/>
              <a:ext cx="152059" cy="152059"/>
            </a:xfrm>
            <a:custGeom>
              <a:avLst/>
              <a:gdLst>
                <a:gd name="connsiteX0" fmla="*/ 152060 w 152059"/>
                <a:gd name="connsiteY0" fmla="*/ 76030 h 152059"/>
                <a:gd name="connsiteX1" fmla="*/ 76030 w 152059"/>
                <a:gd name="connsiteY1" fmla="*/ 152060 h 152059"/>
                <a:gd name="connsiteX2" fmla="*/ 0 w 152059"/>
                <a:gd name="connsiteY2" fmla="*/ 76030 h 152059"/>
                <a:gd name="connsiteX3" fmla="*/ 76030 w 152059"/>
                <a:gd name="connsiteY3" fmla="*/ 0 h 152059"/>
                <a:gd name="connsiteX4" fmla="*/ 152060 w 152059"/>
                <a:gd name="connsiteY4" fmla="*/ 76030 h 15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9" h="152059">
                  <a:moveTo>
                    <a:pt x="152060" y="76030"/>
                  </a:moveTo>
                  <a:cubicBezTo>
                    <a:pt x="152060" y="118020"/>
                    <a:pt x="118020" y="152060"/>
                    <a:pt x="76030" y="152060"/>
                  </a:cubicBezTo>
                  <a:cubicBezTo>
                    <a:pt x="34040" y="152060"/>
                    <a:pt x="0" y="118020"/>
                    <a:pt x="0" y="76030"/>
                  </a:cubicBezTo>
                  <a:cubicBezTo>
                    <a:pt x="0" y="34040"/>
                    <a:pt x="34040" y="0"/>
                    <a:pt x="76030" y="0"/>
                  </a:cubicBezTo>
                  <a:cubicBezTo>
                    <a:pt x="118020" y="0"/>
                    <a:pt x="152060" y="34040"/>
                    <a:pt x="152060" y="7603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AC7BB79-3CD7-C07A-6B92-85D240FAEFDE}"/>
                </a:ext>
              </a:extLst>
            </p:cNvPr>
            <p:cNvSpPr/>
            <p:nvPr/>
          </p:nvSpPr>
          <p:spPr>
            <a:xfrm>
              <a:off x="1436574" y="2035288"/>
              <a:ext cx="152059" cy="152059"/>
            </a:xfrm>
            <a:custGeom>
              <a:avLst/>
              <a:gdLst>
                <a:gd name="connsiteX0" fmla="*/ 152060 w 152059"/>
                <a:gd name="connsiteY0" fmla="*/ 76030 h 152059"/>
                <a:gd name="connsiteX1" fmla="*/ 76030 w 152059"/>
                <a:gd name="connsiteY1" fmla="*/ 152060 h 152059"/>
                <a:gd name="connsiteX2" fmla="*/ 0 w 152059"/>
                <a:gd name="connsiteY2" fmla="*/ 76030 h 152059"/>
                <a:gd name="connsiteX3" fmla="*/ 76030 w 152059"/>
                <a:gd name="connsiteY3" fmla="*/ 0 h 152059"/>
                <a:gd name="connsiteX4" fmla="*/ 152060 w 152059"/>
                <a:gd name="connsiteY4" fmla="*/ 76030 h 15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9" h="152059">
                  <a:moveTo>
                    <a:pt x="152060" y="76030"/>
                  </a:moveTo>
                  <a:cubicBezTo>
                    <a:pt x="152060" y="118020"/>
                    <a:pt x="118020" y="152060"/>
                    <a:pt x="76030" y="152060"/>
                  </a:cubicBezTo>
                  <a:cubicBezTo>
                    <a:pt x="34040" y="152060"/>
                    <a:pt x="0" y="118020"/>
                    <a:pt x="0" y="76030"/>
                  </a:cubicBezTo>
                  <a:cubicBezTo>
                    <a:pt x="0" y="34040"/>
                    <a:pt x="34040" y="0"/>
                    <a:pt x="76030" y="0"/>
                  </a:cubicBezTo>
                  <a:cubicBezTo>
                    <a:pt x="118020" y="0"/>
                    <a:pt x="152060" y="34040"/>
                    <a:pt x="152060" y="7603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08BCEB9-8426-7ED8-4191-37BC8E910CD1}"/>
                </a:ext>
              </a:extLst>
            </p:cNvPr>
            <p:cNvSpPr/>
            <p:nvPr/>
          </p:nvSpPr>
          <p:spPr>
            <a:xfrm>
              <a:off x="828335" y="1427049"/>
              <a:ext cx="152059" cy="152059"/>
            </a:xfrm>
            <a:custGeom>
              <a:avLst/>
              <a:gdLst>
                <a:gd name="connsiteX0" fmla="*/ 152060 w 152059"/>
                <a:gd name="connsiteY0" fmla="*/ 76030 h 152059"/>
                <a:gd name="connsiteX1" fmla="*/ 76030 w 152059"/>
                <a:gd name="connsiteY1" fmla="*/ 152060 h 152059"/>
                <a:gd name="connsiteX2" fmla="*/ 0 w 152059"/>
                <a:gd name="connsiteY2" fmla="*/ 76030 h 152059"/>
                <a:gd name="connsiteX3" fmla="*/ 76030 w 152059"/>
                <a:gd name="connsiteY3" fmla="*/ 0 h 152059"/>
                <a:gd name="connsiteX4" fmla="*/ 152060 w 152059"/>
                <a:gd name="connsiteY4" fmla="*/ 76030 h 15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9" h="152059">
                  <a:moveTo>
                    <a:pt x="152060" y="76030"/>
                  </a:moveTo>
                  <a:cubicBezTo>
                    <a:pt x="152060" y="118020"/>
                    <a:pt x="118020" y="152060"/>
                    <a:pt x="76030" y="152060"/>
                  </a:cubicBezTo>
                  <a:cubicBezTo>
                    <a:pt x="34040" y="152060"/>
                    <a:pt x="0" y="118020"/>
                    <a:pt x="0" y="76030"/>
                  </a:cubicBezTo>
                  <a:cubicBezTo>
                    <a:pt x="0" y="34040"/>
                    <a:pt x="34040" y="0"/>
                    <a:pt x="76030" y="0"/>
                  </a:cubicBezTo>
                  <a:cubicBezTo>
                    <a:pt x="118020" y="0"/>
                    <a:pt x="152060" y="34040"/>
                    <a:pt x="152060" y="7603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64266AC-7603-E000-0149-7343AAC1D957}"/>
                </a:ext>
              </a:extLst>
            </p:cNvPr>
            <p:cNvSpPr/>
            <p:nvPr/>
          </p:nvSpPr>
          <p:spPr>
            <a:xfrm>
              <a:off x="1183141" y="1173616"/>
              <a:ext cx="658925" cy="658925"/>
            </a:xfrm>
            <a:custGeom>
              <a:avLst/>
              <a:gdLst>
                <a:gd name="connsiteX0" fmla="*/ 658926 w 658925"/>
                <a:gd name="connsiteY0" fmla="*/ 329463 h 658925"/>
                <a:gd name="connsiteX1" fmla="*/ 329463 w 658925"/>
                <a:gd name="connsiteY1" fmla="*/ 658926 h 658925"/>
                <a:gd name="connsiteX2" fmla="*/ 0 w 658925"/>
                <a:gd name="connsiteY2" fmla="*/ 329463 h 658925"/>
                <a:gd name="connsiteX3" fmla="*/ 329463 w 658925"/>
                <a:gd name="connsiteY3" fmla="*/ 0 h 658925"/>
                <a:gd name="connsiteX4" fmla="*/ 658926 w 658925"/>
                <a:gd name="connsiteY4" fmla="*/ 329463 h 6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925" h="658925">
                  <a:moveTo>
                    <a:pt x="658926" y="329463"/>
                  </a:moveTo>
                  <a:cubicBezTo>
                    <a:pt x="658926" y="511420"/>
                    <a:pt x="511420" y="658926"/>
                    <a:pt x="329463" y="658926"/>
                  </a:cubicBezTo>
                  <a:cubicBezTo>
                    <a:pt x="147506" y="658926"/>
                    <a:pt x="0" y="511420"/>
                    <a:pt x="0" y="329463"/>
                  </a:cubicBezTo>
                  <a:cubicBezTo>
                    <a:pt x="0" y="147506"/>
                    <a:pt x="147506" y="0"/>
                    <a:pt x="329463" y="0"/>
                  </a:cubicBezTo>
                  <a:cubicBezTo>
                    <a:pt x="511420" y="0"/>
                    <a:pt x="658926" y="147506"/>
                    <a:pt x="658926" y="329463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59613F6-B53C-503F-4AAF-D420BAB570B2}"/>
                </a:ext>
              </a:extLst>
            </p:cNvPr>
            <p:cNvSpPr/>
            <p:nvPr/>
          </p:nvSpPr>
          <p:spPr>
            <a:xfrm>
              <a:off x="2044814" y="1427049"/>
              <a:ext cx="152059" cy="152059"/>
            </a:xfrm>
            <a:custGeom>
              <a:avLst/>
              <a:gdLst>
                <a:gd name="connsiteX0" fmla="*/ 152060 w 152059"/>
                <a:gd name="connsiteY0" fmla="*/ 76030 h 152059"/>
                <a:gd name="connsiteX1" fmla="*/ 76030 w 152059"/>
                <a:gd name="connsiteY1" fmla="*/ 152060 h 152059"/>
                <a:gd name="connsiteX2" fmla="*/ 0 w 152059"/>
                <a:gd name="connsiteY2" fmla="*/ 76030 h 152059"/>
                <a:gd name="connsiteX3" fmla="*/ 76030 w 152059"/>
                <a:gd name="connsiteY3" fmla="*/ 0 h 152059"/>
                <a:gd name="connsiteX4" fmla="*/ 152060 w 152059"/>
                <a:gd name="connsiteY4" fmla="*/ 76030 h 15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9" h="152059">
                  <a:moveTo>
                    <a:pt x="152060" y="76030"/>
                  </a:moveTo>
                  <a:cubicBezTo>
                    <a:pt x="152060" y="118020"/>
                    <a:pt x="118020" y="152060"/>
                    <a:pt x="76030" y="152060"/>
                  </a:cubicBezTo>
                  <a:cubicBezTo>
                    <a:pt x="34040" y="152060"/>
                    <a:pt x="0" y="118020"/>
                    <a:pt x="0" y="76030"/>
                  </a:cubicBezTo>
                  <a:cubicBezTo>
                    <a:pt x="0" y="34040"/>
                    <a:pt x="34040" y="0"/>
                    <a:pt x="76030" y="0"/>
                  </a:cubicBezTo>
                  <a:cubicBezTo>
                    <a:pt x="118020" y="0"/>
                    <a:pt x="152060" y="34040"/>
                    <a:pt x="152060" y="7603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C3FF717-4678-7CA4-3C37-4A042DBF6C60}"/>
                </a:ext>
              </a:extLst>
            </p:cNvPr>
            <p:cNvSpPr/>
            <p:nvPr/>
          </p:nvSpPr>
          <p:spPr>
            <a:xfrm>
              <a:off x="1512604" y="970869"/>
              <a:ext cx="25343" cy="101373"/>
            </a:xfrm>
            <a:custGeom>
              <a:avLst/>
              <a:gdLst>
                <a:gd name="connsiteX0" fmla="*/ 0 w 25343"/>
                <a:gd name="connsiteY0" fmla="*/ 0 h 101373"/>
                <a:gd name="connsiteX1" fmla="*/ 0 w 25343"/>
                <a:gd name="connsiteY1" fmla="*/ 101373 h 10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343" h="101373">
                  <a:moveTo>
                    <a:pt x="0" y="0"/>
                  </a:moveTo>
                  <a:lnTo>
                    <a:pt x="0" y="101373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F58C5D8-D9FD-0EF8-9DB4-AD310F3CFBA2}"/>
                </a:ext>
              </a:extLst>
            </p:cNvPr>
            <p:cNvSpPr/>
            <p:nvPr/>
          </p:nvSpPr>
          <p:spPr>
            <a:xfrm>
              <a:off x="1943440" y="1503079"/>
              <a:ext cx="101373" cy="25343"/>
            </a:xfrm>
            <a:custGeom>
              <a:avLst/>
              <a:gdLst>
                <a:gd name="connsiteX0" fmla="*/ 101373 w 101373"/>
                <a:gd name="connsiteY0" fmla="*/ 0 h 25343"/>
                <a:gd name="connsiteX1" fmla="*/ 0 w 101373"/>
                <a:gd name="connsiteY1" fmla="*/ 0 h 2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3" h="25343">
                  <a:moveTo>
                    <a:pt x="101373" y="0"/>
                  </a:moveTo>
                  <a:lnTo>
                    <a:pt x="0" y="0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D532E85-6809-824B-A126-4ADCCEECFA92}"/>
                </a:ext>
              </a:extLst>
            </p:cNvPr>
            <p:cNvSpPr/>
            <p:nvPr/>
          </p:nvSpPr>
          <p:spPr>
            <a:xfrm>
              <a:off x="1512604" y="1933915"/>
              <a:ext cx="25343" cy="101373"/>
            </a:xfrm>
            <a:custGeom>
              <a:avLst/>
              <a:gdLst>
                <a:gd name="connsiteX0" fmla="*/ 0 w 25343"/>
                <a:gd name="connsiteY0" fmla="*/ 0 h 101373"/>
                <a:gd name="connsiteX1" fmla="*/ 0 w 25343"/>
                <a:gd name="connsiteY1" fmla="*/ 101373 h 10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343" h="101373">
                  <a:moveTo>
                    <a:pt x="0" y="0"/>
                  </a:moveTo>
                  <a:lnTo>
                    <a:pt x="0" y="101373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D80D037-566D-CA14-D36F-F1B6BC222506}"/>
                </a:ext>
              </a:extLst>
            </p:cNvPr>
            <p:cNvSpPr/>
            <p:nvPr/>
          </p:nvSpPr>
          <p:spPr>
            <a:xfrm>
              <a:off x="1006505" y="997036"/>
              <a:ext cx="152046" cy="152063"/>
            </a:xfrm>
            <a:custGeom>
              <a:avLst/>
              <a:gdLst>
                <a:gd name="connsiteX0" fmla="*/ 129697 w 152046"/>
                <a:gd name="connsiteY0" fmla="*/ 22093 h 152063"/>
                <a:gd name="connsiteX1" fmla="*/ 129774 w 152046"/>
                <a:gd name="connsiteY1" fmla="*/ 129625 h 152063"/>
                <a:gd name="connsiteX2" fmla="*/ 22242 w 152046"/>
                <a:gd name="connsiteY2" fmla="*/ 129675 h 152063"/>
                <a:gd name="connsiteX3" fmla="*/ 22166 w 152046"/>
                <a:gd name="connsiteY3" fmla="*/ 22169 h 152063"/>
                <a:gd name="connsiteX4" fmla="*/ 22242 w 152046"/>
                <a:gd name="connsiteY4" fmla="*/ 22093 h 152063"/>
                <a:gd name="connsiteX5" fmla="*/ 129697 w 152046"/>
                <a:gd name="connsiteY5" fmla="*/ 22093 h 15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46" h="152063">
                  <a:moveTo>
                    <a:pt x="129697" y="22093"/>
                  </a:moveTo>
                  <a:cubicBezTo>
                    <a:pt x="159399" y="51770"/>
                    <a:pt x="159425" y="99897"/>
                    <a:pt x="129774" y="129625"/>
                  </a:cubicBezTo>
                  <a:cubicBezTo>
                    <a:pt x="100096" y="159327"/>
                    <a:pt x="51944" y="159352"/>
                    <a:pt x="22242" y="129675"/>
                  </a:cubicBezTo>
                  <a:cubicBezTo>
                    <a:pt x="-7461" y="99998"/>
                    <a:pt x="-7486" y="51871"/>
                    <a:pt x="22166" y="22169"/>
                  </a:cubicBezTo>
                  <a:cubicBezTo>
                    <a:pt x="22191" y="22143"/>
                    <a:pt x="22216" y="22119"/>
                    <a:pt x="22242" y="22093"/>
                  </a:cubicBezTo>
                  <a:cubicBezTo>
                    <a:pt x="51919" y="-7559"/>
                    <a:pt x="100020" y="-7559"/>
                    <a:pt x="129697" y="22093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767C083-8116-1319-EE61-9316F79D2AFF}"/>
                </a:ext>
              </a:extLst>
            </p:cNvPr>
            <p:cNvSpPr/>
            <p:nvPr/>
          </p:nvSpPr>
          <p:spPr>
            <a:xfrm>
              <a:off x="1866657" y="1857188"/>
              <a:ext cx="152046" cy="152063"/>
            </a:xfrm>
            <a:custGeom>
              <a:avLst/>
              <a:gdLst>
                <a:gd name="connsiteX0" fmla="*/ 129697 w 152046"/>
                <a:gd name="connsiteY0" fmla="*/ 22093 h 152063"/>
                <a:gd name="connsiteX1" fmla="*/ 129773 w 152046"/>
                <a:gd name="connsiteY1" fmla="*/ 129624 h 152063"/>
                <a:gd name="connsiteX2" fmla="*/ 22242 w 152046"/>
                <a:gd name="connsiteY2" fmla="*/ 129675 h 152063"/>
                <a:gd name="connsiteX3" fmla="*/ 22165 w 152046"/>
                <a:gd name="connsiteY3" fmla="*/ 22169 h 152063"/>
                <a:gd name="connsiteX4" fmla="*/ 22242 w 152046"/>
                <a:gd name="connsiteY4" fmla="*/ 22093 h 152063"/>
                <a:gd name="connsiteX5" fmla="*/ 129697 w 152046"/>
                <a:gd name="connsiteY5" fmla="*/ 22093 h 15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46" h="152063">
                  <a:moveTo>
                    <a:pt x="129697" y="22093"/>
                  </a:moveTo>
                  <a:cubicBezTo>
                    <a:pt x="159400" y="51770"/>
                    <a:pt x="159425" y="99897"/>
                    <a:pt x="129773" y="129624"/>
                  </a:cubicBezTo>
                  <a:cubicBezTo>
                    <a:pt x="100096" y="159327"/>
                    <a:pt x="51944" y="159352"/>
                    <a:pt x="22242" y="129675"/>
                  </a:cubicBezTo>
                  <a:cubicBezTo>
                    <a:pt x="-7460" y="99998"/>
                    <a:pt x="-7486" y="51871"/>
                    <a:pt x="22165" y="22169"/>
                  </a:cubicBezTo>
                  <a:cubicBezTo>
                    <a:pt x="22191" y="22143"/>
                    <a:pt x="22216" y="22119"/>
                    <a:pt x="22242" y="22093"/>
                  </a:cubicBezTo>
                  <a:cubicBezTo>
                    <a:pt x="51919" y="-7559"/>
                    <a:pt x="100020" y="-7559"/>
                    <a:pt x="129697" y="22093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36E90E4-871F-67A5-6E43-A1D20DF98BEA}"/>
                </a:ext>
              </a:extLst>
            </p:cNvPr>
            <p:cNvSpPr/>
            <p:nvPr/>
          </p:nvSpPr>
          <p:spPr>
            <a:xfrm>
              <a:off x="1136256" y="1126731"/>
              <a:ext cx="71721" cy="71721"/>
            </a:xfrm>
            <a:custGeom>
              <a:avLst/>
              <a:gdLst>
                <a:gd name="connsiteX0" fmla="*/ 0 w 71721"/>
                <a:gd name="connsiteY0" fmla="*/ 0 h 71721"/>
                <a:gd name="connsiteX1" fmla="*/ 71722 w 71721"/>
                <a:gd name="connsiteY1" fmla="*/ 71721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21" h="71721">
                  <a:moveTo>
                    <a:pt x="0" y="0"/>
                  </a:moveTo>
                  <a:lnTo>
                    <a:pt x="71722" y="71721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F75EFA4-58E2-08BB-D546-2602CCCE2947}"/>
                </a:ext>
              </a:extLst>
            </p:cNvPr>
            <p:cNvSpPr/>
            <p:nvPr/>
          </p:nvSpPr>
          <p:spPr>
            <a:xfrm>
              <a:off x="1817231" y="1807705"/>
              <a:ext cx="71721" cy="71721"/>
            </a:xfrm>
            <a:custGeom>
              <a:avLst/>
              <a:gdLst>
                <a:gd name="connsiteX0" fmla="*/ 0 w 71721"/>
                <a:gd name="connsiteY0" fmla="*/ 0 h 71721"/>
                <a:gd name="connsiteX1" fmla="*/ 71722 w 71721"/>
                <a:gd name="connsiteY1" fmla="*/ 71722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21" h="71721">
                  <a:moveTo>
                    <a:pt x="0" y="0"/>
                  </a:moveTo>
                  <a:lnTo>
                    <a:pt x="71722" y="71722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AE78874-94E7-A222-4517-80674B7A3C52}"/>
                </a:ext>
              </a:extLst>
            </p:cNvPr>
            <p:cNvSpPr/>
            <p:nvPr/>
          </p:nvSpPr>
          <p:spPr>
            <a:xfrm>
              <a:off x="980395" y="1503079"/>
              <a:ext cx="101373" cy="25343"/>
            </a:xfrm>
            <a:custGeom>
              <a:avLst/>
              <a:gdLst>
                <a:gd name="connsiteX0" fmla="*/ 101373 w 101373"/>
                <a:gd name="connsiteY0" fmla="*/ 0 h 25343"/>
                <a:gd name="connsiteX1" fmla="*/ 0 w 101373"/>
                <a:gd name="connsiteY1" fmla="*/ 0 h 2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3" h="25343">
                  <a:moveTo>
                    <a:pt x="101373" y="0"/>
                  </a:moveTo>
                  <a:lnTo>
                    <a:pt x="0" y="0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5178BAA-12CE-3DB7-0C13-80E59D13A655}"/>
                </a:ext>
              </a:extLst>
            </p:cNvPr>
            <p:cNvSpPr/>
            <p:nvPr/>
          </p:nvSpPr>
          <p:spPr>
            <a:xfrm>
              <a:off x="1006505" y="1857188"/>
              <a:ext cx="152046" cy="152063"/>
            </a:xfrm>
            <a:custGeom>
              <a:avLst/>
              <a:gdLst>
                <a:gd name="connsiteX0" fmla="*/ 129697 w 152046"/>
                <a:gd name="connsiteY0" fmla="*/ 22093 h 152063"/>
                <a:gd name="connsiteX1" fmla="*/ 129774 w 152046"/>
                <a:gd name="connsiteY1" fmla="*/ 129624 h 152063"/>
                <a:gd name="connsiteX2" fmla="*/ 22242 w 152046"/>
                <a:gd name="connsiteY2" fmla="*/ 129675 h 152063"/>
                <a:gd name="connsiteX3" fmla="*/ 22166 w 152046"/>
                <a:gd name="connsiteY3" fmla="*/ 22169 h 152063"/>
                <a:gd name="connsiteX4" fmla="*/ 22242 w 152046"/>
                <a:gd name="connsiteY4" fmla="*/ 22093 h 152063"/>
                <a:gd name="connsiteX5" fmla="*/ 129697 w 152046"/>
                <a:gd name="connsiteY5" fmla="*/ 22093 h 15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46" h="152063">
                  <a:moveTo>
                    <a:pt x="129697" y="22093"/>
                  </a:moveTo>
                  <a:cubicBezTo>
                    <a:pt x="159399" y="51770"/>
                    <a:pt x="159425" y="99897"/>
                    <a:pt x="129774" y="129624"/>
                  </a:cubicBezTo>
                  <a:cubicBezTo>
                    <a:pt x="100096" y="159327"/>
                    <a:pt x="51944" y="159352"/>
                    <a:pt x="22242" y="129675"/>
                  </a:cubicBezTo>
                  <a:cubicBezTo>
                    <a:pt x="-7461" y="99998"/>
                    <a:pt x="-7486" y="51871"/>
                    <a:pt x="22166" y="22169"/>
                  </a:cubicBezTo>
                  <a:cubicBezTo>
                    <a:pt x="22191" y="22143"/>
                    <a:pt x="22216" y="22119"/>
                    <a:pt x="22242" y="22093"/>
                  </a:cubicBezTo>
                  <a:cubicBezTo>
                    <a:pt x="51919" y="-7559"/>
                    <a:pt x="100020" y="-7559"/>
                    <a:pt x="129697" y="22093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08301A1-AE22-ABC6-EC04-F093FBB6171F}"/>
                </a:ext>
              </a:extLst>
            </p:cNvPr>
            <p:cNvSpPr/>
            <p:nvPr/>
          </p:nvSpPr>
          <p:spPr>
            <a:xfrm>
              <a:off x="1866657" y="997036"/>
              <a:ext cx="152046" cy="152063"/>
            </a:xfrm>
            <a:custGeom>
              <a:avLst/>
              <a:gdLst>
                <a:gd name="connsiteX0" fmla="*/ 129697 w 152046"/>
                <a:gd name="connsiteY0" fmla="*/ 22093 h 152063"/>
                <a:gd name="connsiteX1" fmla="*/ 129773 w 152046"/>
                <a:gd name="connsiteY1" fmla="*/ 129625 h 152063"/>
                <a:gd name="connsiteX2" fmla="*/ 22242 w 152046"/>
                <a:gd name="connsiteY2" fmla="*/ 129675 h 152063"/>
                <a:gd name="connsiteX3" fmla="*/ 22165 w 152046"/>
                <a:gd name="connsiteY3" fmla="*/ 22169 h 152063"/>
                <a:gd name="connsiteX4" fmla="*/ 22242 w 152046"/>
                <a:gd name="connsiteY4" fmla="*/ 22093 h 152063"/>
                <a:gd name="connsiteX5" fmla="*/ 129697 w 152046"/>
                <a:gd name="connsiteY5" fmla="*/ 22093 h 15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46" h="152063">
                  <a:moveTo>
                    <a:pt x="129697" y="22093"/>
                  </a:moveTo>
                  <a:cubicBezTo>
                    <a:pt x="159400" y="51770"/>
                    <a:pt x="159425" y="99897"/>
                    <a:pt x="129773" y="129625"/>
                  </a:cubicBezTo>
                  <a:cubicBezTo>
                    <a:pt x="100096" y="159327"/>
                    <a:pt x="51944" y="159352"/>
                    <a:pt x="22242" y="129675"/>
                  </a:cubicBezTo>
                  <a:cubicBezTo>
                    <a:pt x="-7460" y="99998"/>
                    <a:pt x="-7486" y="51871"/>
                    <a:pt x="22165" y="22169"/>
                  </a:cubicBezTo>
                  <a:cubicBezTo>
                    <a:pt x="22191" y="22143"/>
                    <a:pt x="22216" y="22119"/>
                    <a:pt x="22242" y="22093"/>
                  </a:cubicBezTo>
                  <a:cubicBezTo>
                    <a:pt x="51919" y="-7559"/>
                    <a:pt x="100020" y="-7559"/>
                    <a:pt x="129697" y="22093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532186C-F528-8F1E-D595-294D4AA8F64D}"/>
                </a:ext>
              </a:extLst>
            </p:cNvPr>
            <p:cNvSpPr/>
            <p:nvPr/>
          </p:nvSpPr>
          <p:spPr>
            <a:xfrm>
              <a:off x="1817231" y="1126731"/>
              <a:ext cx="71721" cy="71721"/>
            </a:xfrm>
            <a:custGeom>
              <a:avLst/>
              <a:gdLst>
                <a:gd name="connsiteX0" fmla="*/ 71722 w 71721"/>
                <a:gd name="connsiteY0" fmla="*/ 0 h 71721"/>
                <a:gd name="connsiteX1" fmla="*/ 0 w 71721"/>
                <a:gd name="connsiteY1" fmla="*/ 71721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21" h="71721">
                  <a:moveTo>
                    <a:pt x="71722" y="0"/>
                  </a:moveTo>
                  <a:lnTo>
                    <a:pt x="0" y="71721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56E2B4D-8892-B0DF-3ACC-FF6EF3161222}"/>
                </a:ext>
              </a:extLst>
            </p:cNvPr>
            <p:cNvSpPr/>
            <p:nvPr/>
          </p:nvSpPr>
          <p:spPr>
            <a:xfrm>
              <a:off x="1136256" y="1807705"/>
              <a:ext cx="71721" cy="71721"/>
            </a:xfrm>
            <a:custGeom>
              <a:avLst/>
              <a:gdLst>
                <a:gd name="connsiteX0" fmla="*/ 71722 w 71721"/>
                <a:gd name="connsiteY0" fmla="*/ 0 h 71721"/>
                <a:gd name="connsiteX1" fmla="*/ 0 w 71721"/>
                <a:gd name="connsiteY1" fmla="*/ 71722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21" h="71721">
                  <a:moveTo>
                    <a:pt x="71722" y="0"/>
                  </a:moveTo>
                  <a:lnTo>
                    <a:pt x="0" y="71722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2D0ED20-F0BD-653F-517C-F9E646FEA2C2}"/>
                </a:ext>
              </a:extLst>
            </p:cNvPr>
            <p:cNvSpPr/>
            <p:nvPr/>
          </p:nvSpPr>
          <p:spPr>
            <a:xfrm>
              <a:off x="1398559" y="1325676"/>
              <a:ext cx="228089" cy="228089"/>
            </a:xfrm>
            <a:custGeom>
              <a:avLst/>
              <a:gdLst>
                <a:gd name="connsiteX0" fmla="*/ 228090 w 228089"/>
                <a:gd name="connsiteY0" fmla="*/ 114045 h 228089"/>
                <a:gd name="connsiteX1" fmla="*/ 114045 w 228089"/>
                <a:gd name="connsiteY1" fmla="*/ 228090 h 228089"/>
                <a:gd name="connsiteX2" fmla="*/ 0 w 228089"/>
                <a:gd name="connsiteY2" fmla="*/ 114045 h 228089"/>
                <a:gd name="connsiteX3" fmla="*/ 114045 w 228089"/>
                <a:gd name="connsiteY3" fmla="*/ 0 h 228089"/>
                <a:gd name="connsiteX4" fmla="*/ 228090 w 228089"/>
                <a:gd name="connsiteY4" fmla="*/ 114045 h 22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089" h="228089">
                  <a:moveTo>
                    <a:pt x="228090" y="114045"/>
                  </a:moveTo>
                  <a:cubicBezTo>
                    <a:pt x="228090" y="177030"/>
                    <a:pt x="177030" y="228090"/>
                    <a:pt x="114045" y="228090"/>
                  </a:cubicBezTo>
                  <a:cubicBezTo>
                    <a:pt x="51059" y="228090"/>
                    <a:pt x="0" y="177030"/>
                    <a:pt x="0" y="114045"/>
                  </a:cubicBezTo>
                  <a:cubicBezTo>
                    <a:pt x="0" y="51060"/>
                    <a:pt x="51059" y="0"/>
                    <a:pt x="114045" y="0"/>
                  </a:cubicBezTo>
                  <a:cubicBezTo>
                    <a:pt x="177030" y="0"/>
                    <a:pt x="228090" y="51060"/>
                    <a:pt x="228090" y="114045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BD79C87-958D-79C0-E11A-48D9DD2EF310}"/>
                </a:ext>
              </a:extLst>
            </p:cNvPr>
            <p:cNvSpPr/>
            <p:nvPr/>
          </p:nvSpPr>
          <p:spPr>
            <a:xfrm>
              <a:off x="1284515" y="1591780"/>
              <a:ext cx="456179" cy="240762"/>
            </a:xfrm>
            <a:custGeom>
              <a:avLst/>
              <a:gdLst>
                <a:gd name="connsiteX0" fmla="*/ 228036 w 456179"/>
                <a:gd name="connsiteY0" fmla="*/ 240615 h 240762"/>
                <a:gd name="connsiteX1" fmla="*/ 456125 w 456179"/>
                <a:gd name="connsiteY1" fmla="*/ 148873 h 240762"/>
                <a:gd name="connsiteX2" fmla="*/ 228036 w 456179"/>
                <a:gd name="connsiteY2" fmla="*/ -146 h 240762"/>
                <a:gd name="connsiteX3" fmla="*/ -54 w 456179"/>
                <a:gd name="connsiteY3" fmla="*/ 148873 h 240762"/>
                <a:gd name="connsiteX4" fmla="*/ 228036 w 456179"/>
                <a:gd name="connsiteY4" fmla="*/ 240615 h 24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179" h="240762">
                  <a:moveTo>
                    <a:pt x="228036" y="240615"/>
                  </a:moveTo>
                  <a:cubicBezTo>
                    <a:pt x="313088" y="240793"/>
                    <a:pt x="394871" y="207898"/>
                    <a:pt x="456125" y="148873"/>
                  </a:cubicBezTo>
                  <a:cubicBezTo>
                    <a:pt x="453845" y="56116"/>
                    <a:pt x="352725" y="-146"/>
                    <a:pt x="228036" y="-146"/>
                  </a:cubicBezTo>
                  <a:cubicBezTo>
                    <a:pt x="103346" y="-146"/>
                    <a:pt x="2480" y="56116"/>
                    <a:pt x="-54" y="148873"/>
                  </a:cubicBezTo>
                  <a:cubicBezTo>
                    <a:pt x="61201" y="207898"/>
                    <a:pt x="142984" y="240793"/>
                    <a:pt x="228036" y="240615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79DF0376-9A26-68B9-7362-92DFFC0C1966}"/>
              </a:ext>
            </a:extLst>
          </p:cNvPr>
          <p:cNvSpPr txBox="1"/>
          <p:nvPr/>
        </p:nvSpPr>
        <p:spPr>
          <a:xfrm>
            <a:off x="415742" y="4167827"/>
            <a:ext cx="2183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Define the appropriate HR strategy for the University of Chicago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CF4A807-824D-1679-A367-6F3DE59A12C4}"/>
              </a:ext>
            </a:extLst>
          </p:cNvPr>
          <p:cNvGrpSpPr/>
          <p:nvPr/>
        </p:nvGrpSpPr>
        <p:grpSpPr>
          <a:xfrm>
            <a:off x="1221626" y="2768396"/>
            <a:ext cx="572154" cy="747916"/>
            <a:chOff x="1220787" y="979487"/>
            <a:chExt cx="506413" cy="803276"/>
          </a:xfrm>
        </p:grpSpPr>
        <p:sp>
          <p:nvSpPr>
            <p:cNvPr id="131" name="Freeform 156">
              <a:extLst>
                <a:ext uri="{FF2B5EF4-FFF2-40B4-BE49-F238E27FC236}">
                  <a16:creationId xmlns:a16="http://schemas.microsoft.com/office/drawing/2014/main" id="{5631CF4C-2012-3C67-7B21-27D3092C0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175" y="1573212"/>
              <a:ext cx="157163" cy="87313"/>
            </a:xfrm>
            <a:custGeom>
              <a:avLst/>
              <a:gdLst>
                <a:gd name="T0" fmla="*/ 0 w 36"/>
                <a:gd name="T1" fmla="*/ 20 h 20"/>
                <a:gd name="T2" fmla="*/ 0 w 36"/>
                <a:gd name="T3" fmla="*/ 8 h 20"/>
                <a:gd name="T4" fmla="*/ 8 w 36"/>
                <a:gd name="T5" fmla="*/ 0 h 20"/>
                <a:gd name="T6" fmla="*/ 36 w 36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0" y="2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57">
              <a:extLst>
                <a:ext uri="{FF2B5EF4-FFF2-40B4-BE49-F238E27FC236}">
                  <a16:creationId xmlns:a16="http://schemas.microsoft.com/office/drawing/2014/main" id="{3C9DACDE-1957-4CF5-C8BB-B66E9C932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575" y="1573212"/>
              <a:ext cx="122238" cy="87313"/>
            </a:xfrm>
            <a:custGeom>
              <a:avLst/>
              <a:gdLst>
                <a:gd name="T0" fmla="*/ 0 w 28"/>
                <a:gd name="T1" fmla="*/ 0 h 20"/>
                <a:gd name="T2" fmla="*/ 20 w 28"/>
                <a:gd name="T3" fmla="*/ 0 h 20"/>
                <a:gd name="T4" fmla="*/ 28 w 28"/>
                <a:gd name="T5" fmla="*/ 8 h 20"/>
                <a:gd name="T6" fmla="*/ 28 w 28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0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8" y="4"/>
                    <a:pt x="28" y="8"/>
                  </a:cubicBezTo>
                  <a:cubicBezTo>
                    <a:pt x="28" y="20"/>
                    <a:pt x="28" y="20"/>
                    <a:pt x="28" y="2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58">
              <a:extLst>
                <a:ext uri="{FF2B5EF4-FFF2-40B4-BE49-F238E27FC236}">
                  <a16:creationId xmlns:a16="http://schemas.microsoft.com/office/drawing/2014/main" id="{74C2A86B-A7D5-1255-9683-51E27814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787" y="1660525"/>
              <a:ext cx="506413" cy="122238"/>
            </a:xfrm>
            <a:custGeom>
              <a:avLst/>
              <a:gdLst>
                <a:gd name="T0" fmla="*/ 56 w 116"/>
                <a:gd name="T1" fmla="*/ 0 h 28"/>
                <a:gd name="T2" fmla="*/ 8 w 116"/>
                <a:gd name="T3" fmla="*/ 0 h 28"/>
                <a:gd name="T4" fmla="*/ 0 w 116"/>
                <a:gd name="T5" fmla="*/ 8 h 28"/>
                <a:gd name="T6" fmla="*/ 0 w 116"/>
                <a:gd name="T7" fmla="*/ 28 h 28"/>
                <a:gd name="T8" fmla="*/ 116 w 116"/>
                <a:gd name="T9" fmla="*/ 28 h 28"/>
                <a:gd name="T10" fmla="*/ 116 w 116"/>
                <a:gd name="T11" fmla="*/ 8 h 28"/>
                <a:gd name="T12" fmla="*/ 108 w 116"/>
                <a:gd name="T13" fmla="*/ 0 h 28"/>
                <a:gd name="T14" fmla="*/ 84 w 116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28">
                  <a:moveTo>
                    <a:pt x="5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4"/>
                    <a:pt x="112" y="0"/>
                    <a:pt x="108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59">
              <a:extLst>
                <a:ext uri="{FF2B5EF4-FFF2-40B4-BE49-F238E27FC236}">
                  <a16:creationId xmlns:a16="http://schemas.microsoft.com/office/drawing/2014/main" id="{963D0A6A-2524-0891-1EC5-BDF3A2BCD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575" y="1276350"/>
              <a:ext cx="104775" cy="296863"/>
            </a:xfrm>
            <a:custGeom>
              <a:avLst/>
              <a:gdLst>
                <a:gd name="T0" fmla="*/ 0 w 66"/>
                <a:gd name="T1" fmla="*/ 0 h 187"/>
                <a:gd name="T2" fmla="*/ 0 w 66"/>
                <a:gd name="T3" fmla="*/ 44 h 187"/>
                <a:gd name="T4" fmla="*/ 66 w 66"/>
                <a:gd name="T5" fmla="*/ 110 h 187"/>
                <a:gd name="T6" fmla="*/ 33 w 66"/>
                <a:gd name="T7" fmla="*/ 143 h 187"/>
                <a:gd name="T8" fmla="*/ 33 w 66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0" y="0"/>
                  </a:moveTo>
                  <a:lnTo>
                    <a:pt x="0" y="44"/>
                  </a:lnTo>
                  <a:lnTo>
                    <a:pt x="66" y="110"/>
                  </a:lnTo>
                  <a:lnTo>
                    <a:pt x="33" y="143"/>
                  </a:lnTo>
                  <a:lnTo>
                    <a:pt x="33" y="187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60">
              <a:extLst>
                <a:ext uri="{FF2B5EF4-FFF2-40B4-BE49-F238E27FC236}">
                  <a16:creationId xmlns:a16="http://schemas.microsoft.com/office/drawing/2014/main" id="{2E5675AE-36A1-9EBC-03CA-0A38D6103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1066800"/>
              <a:ext cx="279400" cy="261938"/>
            </a:xfrm>
            <a:custGeom>
              <a:avLst/>
              <a:gdLst>
                <a:gd name="T0" fmla="*/ 28 w 64"/>
                <a:gd name="T1" fmla="*/ 0 h 60"/>
                <a:gd name="T2" fmla="*/ 64 w 64"/>
                <a:gd name="T3" fmla="*/ 36 h 60"/>
                <a:gd name="T4" fmla="*/ 64 w 64"/>
                <a:gd name="T5" fmla="*/ 48 h 60"/>
                <a:gd name="T6" fmla="*/ 52 w 64"/>
                <a:gd name="T7" fmla="*/ 60 h 60"/>
                <a:gd name="T8" fmla="*/ 40 w 64"/>
                <a:gd name="T9" fmla="*/ 48 h 60"/>
                <a:gd name="T10" fmla="*/ 16 w 64"/>
                <a:gd name="T11" fmla="*/ 48 h 60"/>
                <a:gd name="T12" fmla="*/ 0 w 64"/>
                <a:gd name="T13" fmla="*/ 32 h 60"/>
                <a:gd name="T14" fmla="*/ 0 w 64"/>
                <a:gd name="T15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0">
                  <a:moveTo>
                    <a:pt x="28" y="0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61">
              <a:extLst>
                <a:ext uri="{FF2B5EF4-FFF2-40B4-BE49-F238E27FC236}">
                  <a16:creationId xmlns:a16="http://schemas.microsoft.com/office/drawing/2014/main" id="{6C179B3E-6B65-6AEF-3E4C-D5D6BBEAB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7" y="979487"/>
              <a:ext cx="366713" cy="576263"/>
            </a:xfrm>
            <a:custGeom>
              <a:avLst/>
              <a:gdLst>
                <a:gd name="T0" fmla="*/ 12 w 84"/>
                <a:gd name="T1" fmla="*/ 132 h 132"/>
                <a:gd name="T2" fmla="*/ 12 w 84"/>
                <a:gd name="T3" fmla="*/ 104 h 132"/>
                <a:gd name="T4" fmla="*/ 0 w 84"/>
                <a:gd name="T5" fmla="*/ 92 h 132"/>
                <a:gd name="T6" fmla="*/ 0 w 84"/>
                <a:gd name="T7" fmla="*/ 52 h 132"/>
                <a:gd name="T8" fmla="*/ 52 w 84"/>
                <a:gd name="T9" fmla="*/ 0 h 132"/>
                <a:gd name="T10" fmla="*/ 84 w 84"/>
                <a:gd name="T11" fmla="*/ 12 h 132"/>
                <a:gd name="T12" fmla="*/ 72 w 84"/>
                <a:gd name="T13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32">
                  <a:moveTo>
                    <a:pt x="12" y="132"/>
                  </a:moveTo>
                  <a:cubicBezTo>
                    <a:pt x="12" y="104"/>
                    <a:pt x="12" y="104"/>
                    <a:pt x="12" y="10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64" y="0"/>
                    <a:pt x="76" y="4"/>
                    <a:pt x="84" y="12"/>
                  </a:cubicBezTo>
                  <a:cubicBezTo>
                    <a:pt x="72" y="24"/>
                    <a:pt x="72" y="24"/>
                    <a:pt x="72" y="24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62">
              <a:extLst>
                <a:ext uri="{FF2B5EF4-FFF2-40B4-BE49-F238E27FC236}">
                  <a16:creationId xmlns:a16="http://schemas.microsoft.com/office/drawing/2014/main" id="{D344AE84-8298-108D-5615-4707B0EE1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7" y="1049337"/>
              <a:ext cx="139700" cy="209550"/>
            </a:xfrm>
            <a:custGeom>
              <a:avLst/>
              <a:gdLst>
                <a:gd name="T0" fmla="*/ 32 w 32"/>
                <a:gd name="T1" fmla="*/ 0 h 48"/>
                <a:gd name="T2" fmla="*/ 0 w 32"/>
                <a:gd name="T3" fmla="*/ 32 h 48"/>
                <a:gd name="T4" fmla="*/ 0 w 32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48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48"/>
                    <a:pt x="0" y="48"/>
                    <a:pt x="0" y="48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C0ECCE55-DEFB-B938-2D2D-B8768204AA6D}"/>
              </a:ext>
            </a:extLst>
          </p:cNvPr>
          <p:cNvSpPr txBox="1"/>
          <p:nvPr/>
        </p:nvSpPr>
        <p:spPr>
          <a:xfrm>
            <a:off x="2813606" y="4152529"/>
            <a:ext cx="2183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Reimagine the HR structure and delivery model</a:t>
            </a:r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5BE5B6ED-6C4B-AB02-0519-42EFF6FA5406}"/>
              </a:ext>
            </a:extLst>
          </p:cNvPr>
          <p:cNvSpPr>
            <a:spLocks noEditPoints="1"/>
          </p:cNvSpPr>
          <p:nvPr/>
        </p:nvSpPr>
        <p:spPr bwMode="auto">
          <a:xfrm>
            <a:off x="3607724" y="2834189"/>
            <a:ext cx="631404" cy="710278"/>
          </a:xfrm>
          <a:custGeom>
            <a:avLst/>
            <a:gdLst>
              <a:gd name="T0" fmla="*/ 27 w 187"/>
              <a:gd name="T1" fmla="*/ 30 h 187"/>
              <a:gd name="T2" fmla="*/ 27 w 187"/>
              <a:gd name="T3" fmla="*/ 0 h 187"/>
              <a:gd name="T4" fmla="*/ 12 w 187"/>
              <a:gd name="T5" fmla="*/ 54 h 187"/>
              <a:gd name="T6" fmla="*/ 54 w 187"/>
              <a:gd name="T7" fmla="*/ 42 h 187"/>
              <a:gd name="T8" fmla="*/ 9 w 187"/>
              <a:gd name="T9" fmla="*/ 33 h 187"/>
              <a:gd name="T10" fmla="*/ 0 w 187"/>
              <a:gd name="T11" fmla="*/ 85 h 187"/>
              <a:gd name="T12" fmla="*/ 159 w 187"/>
              <a:gd name="T13" fmla="*/ 30 h 187"/>
              <a:gd name="T14" fmla="*/ 159 w 187"/>
              <a:gd name="T15" fmla="*/ 0 h 187"/>
              <a:gd name="T16" fmla="*/ 174 w 187"/>
              <a:gd name="T17" fmla="*/ 54 h 187"/>
              <a:gd name="T18" fmla="*/ 132 w 187"/>
              <a:gd name="T19" fmla="*/ 42 h 187"/>
              <a:gd name="T20" fmla="*/ 177 w 187"/>
              <a:gd name="T21" fmla="*/ 33 h 187"/>
              <a:gd name="T22" fmla="*/ 187 w 187"/>
              <a:gd name="T23" fmla="*/ 85 h 187"/>
              <a:gd name="T24" fmla="*/ 159 w 187"/>
              <a:gd name="T25" fmla="*/ 133 h 187"/>
              <a:gd name="T26" fmla="*/ 159 w 187"/>
              <a:gd name="T27" fmla="*/ 103 h 187"/>
              <a:gd name="T28" fmla="*/ 144 w 187"/>
              <a:gd name="T29" fmla="*/ 187 h 187"/>
              <a:gd name="T30" fmla="*/ 174 w 187"/>
              <a:gd name="T31" fmla="*/ 157 h 187"/>
              <a:gd name="T32" fmla="*/ 132 w 187"/>
              <a:gd name="T33" fmla="*/ 187 h 187"/>
              <a:gd name="T34" fmla="*/ 141 w 187"/>
              <a:gd name="T35" fmla="*/ 136 h 187"/>
              <a:gd name="T36" fmla="*/ 187 w 187"/>
              <a:gd name="T37" fmla="*/ 145 h 187"/>
              <a:gd name="T38" fmla="*/ 108 w 187"/>
              <a:gd name="T39" fmla="*/ 118 h 187"/>
              <a:gd name="T40" fmla="*/ 78 w 187"/>
              <a:gd name="T41" fmla="*/ 118 h 187"/>
              <a:gd name="T42" fmla="*/ 108 w 187"/>
              <a:gd name="T43" fmla="*/ 118 h 187"/>
              <a:gd name="T44" fmla="*/ 78 w 187"/>
              <a:gd name="T45" fmla="*/ 157 h 187"/>
              <a:gd name="T46" fmla="*/ 108 w 187"/>
              <a:gd name="T47" fmla="*/ 187 h 187"/>
              <a:gd name="T48" fmla="*/ 66 w 187"/>
              <a:gd name="T49" fmla="*/ 145 h 187"/>
              <a:gd name="T50" fmla="*/ 111 w 187"/>
              <a:gd name="T51" fmla="*/ 136 h 187"/>
              <a:gd name="T52" fmla="*/ 120 w 187"/>
              <a:gd name="T53" fmla="*/ 187 h 187"/>
              <a:gd name="T54" fmla="*/ 93 w 187"/>
              <a:gd name="T55" fmla="*/ 30 h 187"/>
              <a:gd name="T56" fmla="*/ 93 w 187"/>
              <a:gd name="T57" fmla="*/ 0 h 187"/>
              <a:gd name="T58" fmla="*/ 66 w 187"/>
              <a:gd name="T59" fmla="*/ 42 h 187"/>
              <a:gd name="T60" fmla="*/ 111 w 187"/>
              <a:gd name="T61" fmla="*/ 33 h 187"/>
              <a:gd name="T62" fmla="*/ 141 w 187"/>
              <a:gd name="T63" fmla="*/ 66 h 187"/>
              <a:gd name="T64" fmla="*/ 111 w 187"/>
              <a:gd name="T65" fmla="*/ 66 h 187"/>
              <a:gd name="T66" fmla="*/ 141 w 187"/>
              <a:gd name="T67" fmla="*/ 66 h 187"/>
              <a:gd name="T68" fmla="*/ 108 w 187"/>
              <a:gd name="T69" fmla="*/ 85 h 187"/>
              <a:gd name="T70" fmla="*/ 153 w 187"/>
              <a:gd name="T71" fmla="*/ 94 h 187"/>
              <a:gd name="T72" fmla="*/ 60 w 187"/>
              <a:gd name="T73" fmla="*/ 82 h 187"/>
              <a:gd name="T74" fmla="*/ 60 w 187"/>
              <a:gd name="T75" fmla="*/ 51 h 187"/>
              <a:gd name="T76" fmla="*/ 33 w 187"/>
              <a:gd name="T77" fmla="*/ 94 h 187"/>
              <a:gd name="T78" fmla="*/ 78 w 187"/>
              <a:gd name="T79" fmla="*/ 85 h 187"/>
              <a:gd name="T80" fmla="*/ 42 w 187"/>
              <a:gd name="T81" fmla="*/ 118 h 187"/>
              <a:gd name="T82" fmla="*/ 12 w 187"/>
              <a:gd name="T83" fmla="*/ 118 h 187"/>
              <a:gd name="T84" fmla="*/ 42 w 187"/>
              <a:gd name="T85" fmla="*/ 118 h 187"/>
              <a:gd name="T86" fmla="*/ 12 w 187"/>
              <a:gd name="T87" fmla="*/ 157 h 187"/>
              <a:gd name="T88" fmla="*/ 42 w 187"/>
              <a:gd name="T89" fmla="*/ 187 h 187"/>
              <a:gd name="T90" fmla="*/ 0 w 187"/>
              <a:gd name="T91" fmla="*/ 145 h 187"/>
              <a:gd name="T92" fmla="*/ 45 w 187"/>
              <a:gd name="T93" fmla="*/ 136 h 187"/>
              <a:gd name="T94" fmla="*/ 54 w 187"/>
              <a:gd name="T95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7" h="187">
                <a:moveTo>
                  <a:pt x="12" y="15"/>
                </a:moveTo>
                <a:cubicBezTo>
                  <a:pt x="12" y="24"/>
                  <a:pt x="18" y="30"/>
                  <a:pt x="27" y="30"/>
                </a:cubicBezTo>
                <a:cubicBezTo>
                  <a:pt x="35" y="30"/>
                  <a:pt x="42" y="24"/>
                  <a:pt x="42" y="15"/>
                </a:cubicBezTo>
                <a:cubicBezTo>
                  <a:pt x="42" y="7"/>
                  <a:pt x="35" y="0"/>
                  <a:pt x="27" y="0"/>
                </a:cubicBezTo>
                <a:cubicBezTo>
                  <a:pt x="18" y="0"/>
                  <a:pt x="12" y="7"/>
                  <a:pt x="12" y="15"/>
                </a:cubicBezTo>
                <a:close/>
                <a:moveTo>
                  <a:pt x="12" y="54"/>
                </a:moveTo>
                <a:cubicBezTo>
                  <a:pt x="12" y="85"/>
                  <a:pt x="12" y="85"/>
                  <a:pt x="12" y="85"/>
                </a:cubicBezTo>
                <a:moveTo>
                  <a:pt x="54" y="42"/>
                </a:moveTo>
                <a:cubicBezTo>
                  <a:pt x="54" y="37"/>
                  <a:pt x="50" y="33"/>
                  <a:pt x="45" y="33"/>
                </a:cubicBezTo>
                <a:moveTo>
                  <a:pt x="9" y="33"/>
                </a:moveTo>
                <a:cubicBezTo>
                  <a:pt x="4" y="33"/>
                  <a:pt x="0" y="37"/>
                  <a:pt x="0" y="42"/>
                </a:cubicBezTo>
                <a:cubicBezTo>
                  <a:pt x="0" y="85"/>
                  <a:pt x="0" y="85"/>
                  <a:pt x="0" y="85"/>
                </a:cubicBezTo>
                <a:moveTo>
                  <a:pt x="174" y="15"/>
                </a:moveTo>
                <a:cubicBezTo>
                  <a:pt x="174" y="24"/>
                  <a:pt x="168" y="30"/>
                  <a:pt x="159" y="30"/>
                </a:cubicBezTo>
                <a:cubicBezTo>
                  <a:pt x="151" y="30"/>
                  <a:pt x="144" y="24"/>
                  <a:pt x="144" y="15"/>
                </a:cubicBezTo>
                <a:cubicBezTo>
                  <a:pt x="144" y="7"/>
                  <a:pt x="151" y="0"/>
                  <a:pt x="159" y="0"/>
                </a:cubicBezTo>
                <a:cubicBezTo>
                  <a:pt x="168" y="0"/>
                  <a:pt x="174" y="7"/>
                  <a:pt x="174" y="15"/>
                </a:cubicBezTo>
                <a:close/>
                <a:moveTo>
                  <a:pt x="174" y="54"/>
                </a:moveTo>
                <a:cubicBezTo>
                  <a:pt x="174" y="85"/>
                  <a:pt x="174" y="85"/>
                  <a:pt x="174" y="85"/>
                </a:cubicBezTo>
                <a:moveTo>
                  <a:pt x="132" y="42"/>
                </a:moveTo>
                <a:cubicBezTo>
                  <a:pt x="132" y="37"/>
                  <a:pt x="136" y="33"/>
                  <a:pt x="141" y="33"/>
                </a:cubicBezTo>
                <a:moveTo>
                  <a:pt x="177" y="33"/>
                </a:moveTo>
                <a:cubicBezTo>
                  <a:pt x="183" y="33"/>
                  <a:pt x="187" y="37"/>
                  <a:pt x="187" y="42"/>
                </a:cubicBezTo>
                <a:cubicBezTo>
                  <a:pt x="187" y="85"/>
                  <a:pt x="187" y="85"/>
                  <a:pt x="187" y="85"/>
                </a:cubicBezTo>
                <a:moveTo>
                  <a:pt x="174" y="118"/>
                </a:moveTo>
                <a:cubicBezTo>
                  <a:pt x="174" y="126"/>
                  <a:pt x="168" y="133"/>
                  <a:pt x="159" y="133"/>
                </a:cubicBezTo>
                <a:cubicBezTo>
                  <a:pt x="151" y="133"/>
                  <a:pt x="144" y="126"/>
                  <a:pt x="144" y="118"/>
                </a:cubicBezTo>
                <a:cubicBezTo>
                  <a:pt x="144" y="109"/>
                  <a:pt x="151" y="103"/>
                  <a:pt x="159" y="103"/>
                </a:cubicBezTo>
                <a:cubicBezTo>
                  <a:pt x="168" y="103"/>
                  <a:pt x="174" y="109"/>
                  <a:pt x="174" y="118"/>
                </a:cubicBezTo>
                <a:close/>
                <a:moveTo>
                  <a:pt x="144" y="187"/>
                </a:moveTo>
                <a:cubicBezTo>
                  <a:pt x="144" y="157"/>
                  <a:pt x="144" y="157"/>
                  <a:pt x="144" y="157"/>
                </a:cubicBezTo>
                <a:moveTo>
                  <a:pt x="174" y="157"/>
                </a:moveTo>
                <a:cubicBezTo>
                  <a:pt x="174" y="187"/>
                  <a:pt x="174" y="187"/>
                  <a:pt x="174" y="187"/>
                </a:cubicBezTo>
                <a:moveTo>
                  <a:pt x="132" y="187"/>
                </a:moveTo>
                <a:cubicBezTo>
                  <a:pt x="132" y="145"/>
                  <a:pt x="132" y="145"/>
                  <a:pt x="132" y="145"/>
                </a:cubicBezTo>
                <a:cubicBezTo>
                  <a:pt x="132" y="140"/>
                  <a:pt x="136" y="136"/>
                  <a:pt x="141" y="136"/>
                </a:cubicBezTo>
                <a:moveTo>
                  <a:pt x="177" y="136"/>
                </a:moveTo>
                <a:cubicBezTo>
                  <a:pt x="183" y="136"/>
                  <a:pt x="187" y="140"/>
                  <a:pt x="187" y="145"/>
                </a:cubicBezTo>
                <a:cubicBezTo>
                  <a:pt x="187" y="187"/>
                  <a:pt x="187" y="187"/>
                  <a:pt x="187" y="187"/>
                </a:cubicBezTo>
                <a:moveTo>
                  <a:pt x="108" y="118"/>
                </a:moveTo>
                <a:cubicBezTo>
                  <a:pt x="108" y="126"/>
                  <a:pt x="101" y="133"/>
                  <a:pt x="93" y="133"/>
                </a:cubicBezTo>
                <a:cubicBezTo>
                  <a:pt x="85" y="133"/>
                  <a:pt x="78" y="126"/>
                  <a:pt x="78" y="118"/>
                </a:cubicBezTo>
                <a:cubicBezTo>
                  <a:pt x="78" y="109"/>
                  <a:pt x="85" y="103"/>
                  <a:pt x="93" y="103"/>
                </a:cubicBezTo>
                <a:cubicBezTo>
                  <a:pt x="101" y="103"/>
                  <a:pt x="108" y="109"/>
                  <a:pt x="108" y="118"/>
                </a:cubicBezTo>
                <a:close/>
                <a:moveTo>
                  <a:pt x="78" y="187"/>
                </a:moveTo>
                <a:cubicBezTo>
                  <a:pt x="78" y="157"/>
                  <a:pt x="78" y="157"/>
                  <a:pt x="78" y="157"/>
                </a:cubicBezTo>
                <a:moveTo>
                  <a:pt x="108" y="157"/>
                </a:moveTo>
                <a:cubicBezTo>
                  <a:pt x="108" y="187"/>
                  <a:pt x="108" y="187"/>
                  <a:pt x="108" y="187"/>
                </a:cubicBezTo>
                <a:moveTo>
                  <a:pt x="66" y="187"/>
                </a:moveTo>
                <a:cubicBezTo>
                  <a:pt x="66" y="145"/>
                  <a:pt x="66" y="145"/>
                  <a:pt x="66" y="145"/>
                </a:cubicBezTo>
                <a:cubicBezTo>
                  <a:pt x="66" y="140"/>
                  <a:pt x="70" y="136"/>
                  <a:pt x="75" y="136"/>
                </a:cubicBezTo>
                <a:moveTo>
                  <a:pt x="111" y="136"/>
                </a:moveTo>
                <a:cubicBezTo>
                  <a:pt x="116" y="136"/>
                  <a:pt x="120" y="140"/>
                  <a:pt x="120" y="145"/>
                </a:cubicBezTo>
                <a:cubicBezTo>
                  <a:pt x="120" y="187"/>
                  <a:pt x="120" y="187"/>
                  <a:pt x="120" y="187"/>
                </a:cubicBezTo>
                <a:moveTo>
                  <a:pt x="108" y="15"/>
                </a:moveTo>
                <a:cubicBezTo>
                  <a:pt x="108" y="24"/>
                  <a:pt x="101" y="30"/>
                  <a:pt x="93" y="30"/>
                </a:cubicBezTo>
                <a:cubicBezTo>
                  <a:pt x="85" y="30"/>
                  <a:pt x="78" y="24"/>
                  <a:pt x="78" y="15"/>
                </a:cubicBezTo>
                <a:cubicBezTo>
                  <a:pt x="78" y="7"/>
                  <a:pt x="85" y="0"/>
                  <a:pt x="93" y="0"/>
                </a:cubicBezTo>
                <a:cubicBezTo>
                  <a:pt x="101" y="0"/>
                  <a:pt x="108" y="7"/>
                  <a:pt x="108" y="15"/>
                </a:cubicBezTo>
                <a:close/>
                <a:moveTo>
                  <a:pt x="66" y="42"/>
                </a:moveTo>
                <a:cubicBezTo>
                  <a:pt x="66" y="37"/>
                  <a:pt x="70" y="33"/>
                  <a:pt x="75" y="33"/>
                </a:cubicBezTo>
                <a:moveTo>
                  <a:pt x="111" y="33"/>
                </a:moveTo>
                <a:cubicBezTo>
                  <a:pt x="116" y="33"/>
                  <a:pt x="120" y="37"/>
                  <a:pt x="120" y="42"/>
                </a:cubicBezTo>
                <a:moveTo>
                  <a:pt x="141" y="66"/>
                </a:moveTo>
                <a:cubicBezTo>
                  <a:pt x="141" y="75"/>
                  <a:pt x="135" y="82"/>
                  <a:pt x="126" y="82"/>
                </a:cubicBezTo>
                <a:cubicBezTo>
                  <a:pt x="118" y="82"/>
                  <a:pt x="111" y="75"/>
                  <a:pt x="111" y="66"/>
                </a:cubicBezTo>
                <a:cubicBezTo>
                  <a:pt x="111" y="58"/>
                  <a:pt x="118" y="51"/>
                  <a:pt x="126" y="51"/>
                </a:cubicBezTo>
                <a:cubicBezTo>
                  <a:pt x="135" y="51"/>
                  <a:pt x="141" y="58"/>
                  <a:pt x="141" y="66"/>
                </a:cubicBezTo>
                <a:close/>
                <a:moveTo>
                  <a:pt x="99" y="94"/>
                </a:moveTo>
                <a:cubicBezTo>
                  <a:pt x="99" y="89"/>
                  <a:pt x="103" y="85"/>
                  <a:pt x="108" y="85"/>
                </a:cubicBezTo>
                <a:moveTo>
                  <a:pt x="144" y="85"/>
                </a:moveTo>
                <a:cubicBezTo>
                  <a:pt x="149" y="85"/>
                  <a:pt x="153" y="89"/>
                  <a:pt x="153" y="94"/>
                </a:cubicBezTo>
                <a:moveTo>
                  <a:pt x="75" y="66"/>
                </a:moveTo>
                <a:cubicBezTo>
                  <a:pt x="75" y="75"/>
                  <a:pt x="68" y="82"/>
                  <a:pt x="60" y="82"/>
                </a:cubicBezTo>
                <a:cubicBezTo>
                  <a:pt x="52" y="82"/>
                  <a:pt x="45" y="75"/>
                  <a:pt x="45" y="66"/>
                </a:cubicBezTo>
                <a:cubicBezTo>
                  <a:pt x="45" y="58"/>
                  <a:pt x="52" y="51"/>
                  <a:pt x="60" y="51"/>
                </a:cubicBezTo>
                <a:cubicBezTo>
                  <a:pt x="68" y="51"/>
                  <a:pt x="75" y="58"/>
                  <a:pt x="75" y="66"/>
                </a:cubicBezTo>
                <a:close/>
                <a:moveTo>
                  <a:pt x="33" y="94"/>
                </a:moveTo>
                <a:cubicBezTo>
                  <a:pt x="33" y="89"/>
                  <a:pt x="37" y="85"/>
                  <a:pt x="42" y="85"/>
                </a:cubicBezTo>
                <a:moveTo>
                  <a:pt x="78" y="85"/>
                </a:moveTo>
                <a:cubicBezTo>
                  <a:pt x="83" y="85"/>
                  <a:pt x="87" y="89"/>
                  <a:pt x="87" y="94"/>
                </a:cubicBezTo>
                <a:moveTo>
                  <a:pt x="42" y="118"/>
                </a:moveTo>
                <a:cubicBezTo>
                  <a:pt x="42" y="126"/>
                  <a:pt x="35" y="133"/>
                  <a:pt x="27" y="133"/>
                </a:cubicBezTo>
                <a:cubicBezTo>
                  <a:pt x="18" y="133"/>
                  <a:pt x="12" y="126"/>
                  <a:pt x="12" y="118"/>
                </a:cubicBezTo>
                <a:cubicBezTo>
                  <a:pt x="12" y="109"/>
                  <a:pt x="18" y="103"/>
                  <a:pt x="27" y="103"/>
                </a:cubicBezTo>
                <a:cubicBezTo>
                  <a:pt x="35" y="103"/>
                  <a:pt x="42" y="109"/>
                  <a:pt x="42" y="118"/>
                </a:cubicBezTo>
                <a:close/>
                <a:moveTo>
                  <a:pt x="12" y="187"/>
                </a:moveTo>
                <a:cubicBezTo>
                  <a:pt x="12" y="157"/>
                  <a:pt x="12" y="157"/>
                  <a:pt x="12" y="157"/>
                </a:cubicBezTo>
                <a:moveTo>
                  <a:pt x="42" y="157"/>
                </a:moveTo>
                <a:cubicBezTo>
                  <a:pt x="42" y="187"/>
                  <a:pt x="42" y="187"/>
                  <a:pt x="42" y="187"/>
                </a:cubicBezTo>
                <a:moveTo>
                  <a:pt x="0" y="187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40"/>
                  <a:pt x="4" y="136"/>
                  <a:pt x="9" y="136"/>
                </a:cubicBezTo>
                <a:moveTo>
                  <a:pt x="45" y="136"/>
                </a:moveTo>
                <a:cubicBezTo>
                  <a:pt x="50" y="136"/>
                  <a:pt x="54" y="140"/>
                  <a:pt x="54" y="145"/>
                </a:cubicBezTo>
                <a:cubicBezTo>
                  <a:pt x="54" y="187"/>
                  <a:pt x="54" y="187"/>
                  <a:pt x="54" y="187"/>
                </a:cubicBezTo>
              </a:path>
            </a:pathLst>
          </a:custGeom>
          <a:noFill/>
          <a:ln w="19050" cap="rnd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2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8319</TotalTime>
  <Words>176</Words>
  <Application>Microsoft Office PowerPoint</Application>
  <PresentationFormat>Widescreen</PresentationFormat>
  <Paragraphs>34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Courier New</vt:lpstr>
      <vt:lpstr>Helvetica</vt:lpstr>
      <vt:lpstr>Wingdings</vt:lpstr>
      <vt:lpstr>Office Theme</vt:lpstr>
      <vt:lpstr>Assessment Thematic Findings and Recommendations</vt:lpstr>
      <vt:lpstr>Assessment Findings Thematic Summary</vt:lpstr>
      <vt:lpstr>Assessment Recommendations Thematic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Trevor Thomas</dc:creator>
  <cp:lastModifiedBy>Micheline Pergande</cp:lastModifiedBy>
  <cp:revision>22</cp:revision>
  <dcterms:created xsi:type="dcterms:W3CDTF">2025-09-03T17:23:10Z</dcterms:created>
  <dcterms:modified xsi:type="dcterms:W3CDTF">2025-10-13T12:26:02Z</dcterms:modified>
</cp:coreProperties>
</file>